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9" r:id="rId3"/>
    <p:sldId id="260" r:id="rId4"/>
    <p:sldId id="258" r:id="rId5"/>
    <p:sldId id="261" r:id="rId6"/>
    <p:sldId id="262" r:id="rId7"/>
    <p:sldId id="299" r:id="rId8"/>
    <p:sldId id="266" r:id="rId9"/>
    <p:sldId id="267" r:id="rId10"/>
    <p:sldId id="286" r:id="rId11"/>
    <p:sldId id="287" r:id="rId12"/>
    <p:sldId id="288" r:id="rId13"/>
    <p:sldId id="293" r:id="rId14"/>
    <p:sldId id="294" r:id="rId15"/>
    <p:sldId id="295" r:id="rId16"/>
    <p:sldId id="302" r:id="rId17"/>
    <p:sldId id="271" r:id="rId18"/>
    <p:sldId id="280" r:id="rId19"/>
    <p:sldId id="272" r:id="rId20"/>
    <p:sldId id="273" r:id="rId21"/>
    <p:sldId id="303" r:id="rId22"/>
    <p:sldId id="291" r:id="rId23"/>
    <p:sldId id="274" r:id="rId24"/>
    <p:sldId id="278" r:id="rId25"/>
    <p:sldId id="281" r:id="rId26"/>
    <p:sldId id="300" r:id="rId27"/>
    <p:sldId id="285" r:id="rId28"/>
    <p:sldId id="30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A8600-404A-4A07-A7C0-F157D94DF58A}" v="88" dt="2024-06-01T19:09:30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Ørnstrup" userId="206ca19e1ce7b7f0" providerId="LiveId" clId="{597A8600-404A-4A07-A7C0-F157D94DF58A}"/>
    <pc:docChg chg="undo custSel modSld sldOrd">
      <pc:chgData name="Morten Ørnstrup" userId="206ca19e1ce7b7f0" providerId="LiveId" clId="{597A8600-404A-4A07-A7C0-F157D94DF58A}" dt="2024-06-01T19:09:30.216" v="222"/>
      <pc:docMkLst>
        <pc:docMk/>
      </pc:docMkLst>
      <pc:sldChg chg="modSp setBg">
        <pc:chgData name="Morten Ørnstrup" userId="206ca19e1ce7b7f0" providerId="LiveId" clId="{597A8600-404A-4A07-A7C0-F157D94DF58A}" dt="2024-06-01T19:06:49.068" v="209"/>
        <pc:sldMkLst>
          <pc:docMk/>
          <pc:sldMk cId="3725495494" sldId="258"/>
        </pc:sldMkLst>
        <pc:picChg chg="mod">
          <ac:chgData name="Morten Ørnstrup" userId="206ca19e1ce7b7f0" providerId="LiveId" clId="{597A8600-404A-4A07-A7C0-F157D94DF58A}" dt="2024-06-01T17:14:11.720" v="2" actId="14826"/>
          <ac:picMkLst>
            <pc:docMk/>
            <pc:sldMk cId="3725495494" sldId="258"/>
            <ac:picMk id="8" creationId="{471F491D-5389-B218-63A5-563DCB8A7C52}"/>
          </ac:picMkLst>
        </pc:picChg>
      </pc:sldChg>
      <pc:sldChg chg="modSp">
        <pc:chgData name="Morten Ørnstrup" userId="206ca19e1ce7b7f0" providerId="LiveId" clId="{597A8600-404A-4A07-A7C0-F157D94DF58A}" dt="2024-06-01T17:12:35.861" v="0" actId="14826"/>
        <pc:sldMkLst>
          <pc:docMk/>
          <pc:sldMk cId="1929638543" sldId="259"/>
        </pc:sldMkLst>
        <pc:picChg chg="mod">
          <ac:chgData name="Morten Ørnstrup" userId="206ca19e1ce7b7f0" providerId="LiveId" clId="{597A8600-404A-4A07-A7C0-F157D94DF58A}" dt="2024-06-01T17:12:35.861" v="0" actId="14826"/>
          <ac:picMkLst>
            <pc:docMk/>
            <pc:sldMk cId="1929638543" sldId="259"/>
            <ac:picMk id="1026" creationId="{813AF8B6-B960-CE8C-8DC4-B6E238A3D7AA}"/>
          </ac:picMkLst>
        </pc:picChg>
      </pc:sldChg>
      <pc:sldChg chg="modSp setBg">
        <pc:chgData name="Morten Ørnstrup" userId="206ca19e1ce7b7f0" providerId="LiveId" clId="{597A8600-404A-4A07-A7C0-F157D94DF58A}" dt="2024-06-01T19:06:59.821" v="211"/>
        <pc:sldMkLst>
          <pc:docMk/>
          <pc:sldMk cId="3972105120" sldId="260"/>
        </pc:sldMkLst>
        <pc:picChg chg="mod">
          <ac:chgData name="Morten Ørnstrup" userId="206ca19e1ce7b7f0" providerId="LiveId" clId="{597A8600-404A-4A07-A7C0-F157D94DF58A}" dt="2024-06-01T17:13:14.429" v="1" actId="14826"/>
          <ac:picMkLst>
            <pc:docMk/>
            <pc:sldMk cId="3972105120" sldId="260"/>
            <ac:picMk id="8" creationId="{05FA3EE3-C70D-87D6-96D3-7CD4AF72A818}"/>
          </ac:picMkLst>
        </pc:picChg>
      </pc:sldChg>
      <pc:sldChg chg="modSp setBg">
        <pc:chgData name="Morten Ørnstrup" userId="206ca19e1ce7b7f0" providerId="LiveId" clId="{597A8600-404A-4A07-A7C0-F157D94DF58A}" dt="2024-06-01T19:06:32.607" v="207"/>
        <pc:sldMkLst>
          <pc:docMk/>
          <pc:sldMk cId="3583233741" sldId="261"/>
        </pc:sldMkLst>
        <pc:picChg chg="mod">
          <ac:chgData name="Morten Ørnstrup" userId="206ca19e1ce7b7f0" providerId="LiveId" clId="{597A8600-404A-4A07-A7C0-F157D94DF58A}" dt="2024-06-01T17:15:05.866" v="3" actId="14826"/>
          <ac:picMkLst>
            <pc:docMk/>
            <pc:sldMk cId="3583233741" sldId="261"/>
            <ac:picMk id="6" creationId="{3B8303E0-1F20-9F5D-BF91-23BB2FA75EB8}"/>
          </ac:picMkLst>
        </pc:picChg>
      </pc:sldChg>
      <pc:sldChg chg="modSp">
        <pc:chgData name="Morten Ørnstrup" userId="206ca19e1ce7b7f0" providerId="LiveId" clId="{597A8600-404A-4A07-A7C0-F157D94DF58A}" dt="2024-06-01T17:15:40.016" v="4" actId="14826"/>
        <pc:sldMkLst>
          <pc:docMk/>
          <pc:sldMk cId="1700150811" sldId="262"/>
        </pc:sldMkLst>
        <pc:picChg chg="mod">
          <ac:chgData name="Morten Ørnstrup" userId="206ca19e1ce7b7f0" providerId="LiveId" clId="{597A8600-404A-4A07-A7C0-F157D94DF58A}" dt="2024-06-01T17:15:40.016" v="4" actId="14826"/>
          <ac:picMkLst>
            <pc:docMk/>
            <pc:sldMk cId="1700150811" sldId="262"/>
            <ac:picMk id="6" creationId="{E790DBD5-1D53-93B7-940E-284C8E91D0DC}"/>
          </ac:picMkLst>
        </pc:picChg>
      </pc:sldChg>
      <pc:sldChg chg="modSp mod">
        <pc:chgData name="Morten Ørnstrup" userId="206ca19e1ce7b7f0" providerId="LiveId" clId="{597A8600-404A-4A07-A7C0-F157D94DF58A}" dt="2024-06-01T17:17:21.491" v="67" actId="29295"/>
        <pc:sldMkLst>
          <pc:docMk/>
          <pc:sldMk cId="3220073481" sldId="266"/>
        </pc:sldMkLst>
        <pc:picChg chg="mod">
          <ac:chgData name="Morten Ørnstrup" userId="206ca19e1ce7b7f0" providerId="LiveId" clId="{597A8600-404A-4A07-A7C0-F157D94DF58A}" dt="2024-06-01T17:17:21.491" v="67" actId="29295"/>
          <ac:picMkLst>
            <pc:docMk/>
            <pc:sldMk cId="3220073481" sldId="266"/>
            <ac:picMk id="33" creationId="{5AF066B9-5104-21AD-1993-27D070A57099}"/>
          </ac:picMkLst>
        </pc:picChg>
      </pc:sldChg>
      <pc:sldChg chg="addSp delSp modSp mod setBg setClrOvrMap">
        <pc:chgData name="Morten Ørnstrup" userId="206ca19e1ce7b7f0" providerId="LiveId" clId="{597A8600-404A-4A07-A7C0-F157D94DF58A}" dt="2024-06-01T17:19:30.895" v="75" actId="26606"/>
        <pc:sldMkLst>
          <pc:docMk/>
          <pc:sldMk cId="3832865681" sldId="267"/>
        </pc:sldMkLst>
        <pc:spChg chg="mo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2" creationId="{29D18F9A-5047-A7FF-9EEB-E8B30A9E3436}"/>
          </ac:spMkLst>
        </pc:spChg>
        <pc:spChg chg="mo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3" creationId="{7F9E2479-7E26-1897-A5F6-42503D92566D}"/>
          </ac:spMkLst>
        </pc:spChg>
        <pc:spChg chg="add del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15" creationId="{E009DD9B-5EE2-4C0D-8B2B-351C8C102205}"/>
          </ac:spMkLst>
        </pc:spChg>
        <pc:spChg chg="add del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17" creationId="{E720DB99-7745-4E75-9D96-AAB6D55C531E}"/>
          </ac:spMkLst>
        </pc:spChg>
        <pc:spChg chg="add del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19" creationId="{D68803C4-E159-4360-B7BB-74205C8F782D}"/>
          </ac:spMkLst>
        </pc:spChg>
        <pc:spChg chg="add del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21" creationId="{504B0465-3B07-49BF-BEA7-D81476246293}"/>
          </ac:spMkLst>
        </pc:spChg>
        <pc:spChg chg="add del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27" creationId="{49B7FFA5-14CB-4A4F-9BCC-CA3AA5D9D276}"/>
          </ac:spMkLst>
        </pc:spChg>
        <pc:spChg chg="add del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28" creationId="{04E48745-7512-4EC2-9E20-9092D12150CA}"/>
          </ac:spMkLst>
        </pc:spChg>
        <pc:spChg chg="add del">
          <ac:chgData name="Morten Ørnstrup" userId="206ca19e1ce7b7f0" providerId="LiveId" clId="{597A8600-404A-4A07-A7C0-F157D94DF58A}" dt="2024-06-01T17:19:30.846" v="74" actId="26606"/>
          <ac:spMkLst>
            <pc:docMk/>
            <pc:sldMk cId="3832865681" sldId="267"/>
            <ac:spMk id="37" creationId="{2A0E4E09-FC02-4ADC-951A-3FFA90B6FE39}"/>
          </ac:spMkLst>
        </pc:spChg>
        <pc:spChg chg="add del">
          <ac:chgData name="Morten Ørnstrup" userId="206ca19e1ce7b7f0" providerId="LiveId" clId="{597A8600-404A-4A07-A7C0-F157D94DF58A}" dt="2024-06-01T17:19:30.846" v="74" actId="26606"/>
          <ac:spMkLst>
            <pc:docMk/>
            <pc:sldMk cId="3832865681" sldId="267"/>
            <ac:spMk id="39" creationId="{9453FF84-60C1-4EA8-B49B-1B8C2D0C589F}"/>
          </ac:spMkLst>
        </pc:spChg>
        <pc:spChg chg="ad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41" creationId="{D68803C4-E159-4360-B7BB-74205C8F782D}"/>
          </ac:spMkLst>
        </pc:spChg>
        <pc:spChg chg="ad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43" creationId="{504B0465-3B07-49BF-BEA7-D81476246293}"/>
          </ac:spMkLst>
        </pc:spChg>
        <pc:spChg chg="ad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45" creationId="{49B7FFA5-14CB-4A4F-9BCC-CA3AA5D9D276}"/>
          </ac:spMkLst>
        </pc:spChg>
        <pc:spChg chg="ad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47" creationId="{04E48745-7512-4EC2-9E20-9092D12150CA}"/>
          </ac:spMkLst>
        </pc:spChg>
        <pc:spChg chg="ad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48" creationId="{E009DD9B-5EE2-4C0D-8B2B-351C8C102205}"/>
          </ac:spMkLst>
        </pc:spChg>
        <pc:spChg chg="ad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49" creationId="{E720DB99-7745-4E75-9D96-AAB6D55C531E}"/>
          </ac:spMkLst>
        </pc:spChg>
        <pc:grpChg chg="add del">
          <ac:chgData name="Morten Ørnstrup" userId="206ca19e1ce7b7f0" providerId="LiveId" clId="{597A8600-404A-4A07-A7C0-F157D94DF58A}" dt="2024-06-01T17:19:30.895" v="75" actId="26606"/>
          <ac:grpSpMkLst>
            <pc:docMk/>
            <pc:sldMk cId="3832865681" sldId="267"/>
            <ac:grpSpMk id="11" creationId="{16DBFAD4-B5FC-442B-A283-381B01B195F7}"/>
          </ac:grpSpMkLst>
        </pc:grpChg>
        <pc:grpChg chg="add del">
          <ac:chgData name="Morten Ørnstrup" userId="206ca19e1ce7b7f0" providerId="LiveId" clId="{597A8600-404A-4A07-A7C0-F157D94DF58A}" dt="2024-06-01T17:19:30.846" v="74" actId="26606"/>
          <ac:grpSpMkLst>
            <pc:docMk/>
            <pc:sldMk cId="3832865681" sldId="267"/>
            <ac:grpSpMk id="33" creationId="{16DBFAD4-B5FC-442B-A283-381B01B195F7}"/>
          </ac:grpSpMkLst>
        </pc:grpChg>
        <pc:grpChg chg="add">
          <ac:chgData name="Morten Ørnstrup" userId="206ca19e1ce7b7f0" providerId="LiveId" clId="{597A8600-404A-4A07-A7C0-F157D94DF58A}" dt="2024-06-01T17:19:30.895" v="75" actId="26606"/>
          <ac:grpSpMkLst>
            <pc:docMk/>
            <pc:sldMk cId="3832865681" sldId="267"/>
            <ac:grpSpMk id="42" creationId="{16DBFAD4-B5FC-442B-A283-381B01B195F7}"/>
          </ac:grpSpMkLst>
        </pc:grpChg>
        <pc:picChg chg="mod ord">
          <ac:chgData name="Morten Ørnstrup" userId="206ca19e1ce7b7f0" providerId="LiveId" clId="{597A8600-404A-4A07-A7C0-F157D94DF58A}" dt="2024-06-01T17:19:30.895" v="75" actId="26606"/>
          <ac:picMkLst>
            <pc:docMk/>
            <pc:sldMk cId="3832865681" sldId="267"/>
            <ac:picMk id="6" creationId="{4986B9EB-A98A-3520-C4BC-86CABE49FAC6}"/>
          </ac:picMkLst>
        </pc:picChg>
      </pc:sldChg>
      <pc:sldChg chg="modSp setBg">
        <pc:chgData name="Morten Ørnstrup" userId="206ca19e1ce7b7f0" providerId="LiveId" clId="{597A8600-404A-4A07-A7C0-F157D94DF58A}" dt="2024-06-01T19:04:16.997" v="193"/>
        <pc:sldMkLst>
          <pc:docMk/>
          <pc:sldMk cId="2856034527" sldId="271"/>
        </pc:sldMkLst>
        <pc:picChg chg="mod">
          <ac:chgData name="Morten Ørnstrup" userId="206ca19e1ce7b7f0" providerId="LiveId" clId="{597A8600-404A-4A07-A7C0-F157D94DF58A}" dt="2024-06-01T18:59:36.627" v="159" actId="14826"/>
          <ac:picMkLst>
            <pc:docMk/>
            <pc:sldMk cId="2856034527" sldId="271"/>
            <ac:picMk id="8" creationId="{876FE5F6-21C6-680D-D7EA-ED43B0CECF8A}"/>
          </ac:picMkLst>
        </pc:picChg>
      </pc:sldChg>
      <pc:sldChg chg="modSp">
        <pc:chgData name="Morten Ørnstrup" userId="206ca19e1ce7b7f0" providerId="LiveId" clId="{597A8600-404A-4A07-A7C0-F157D94DF58A}" dt="2024-06-01T17:23:35.564" v="86" actId="14826"/>
        <pc:sldMkLst>
          <pc:docMk/>
          <pc:sldMk cId="1873411107" sldId="272"/>
        </pc:sldMkLst>
        <pc:picChg chg="mod">
          <ac:chgData name="Morten Ørnstrup" userId="206ca19e1ce7b7f0" providerId="LiveId" clId="{597A8600-404A-4A07-A7C0-F157D94DF58A}" dt="2024-06-01T17:23:35.564" v="86" actId="14826"/>
          <ac:picMkLst>
            <pc:docMk/>
            <pc:sldMk cId="1873411107" sldId="272"/>
            <ac:picMk id="5" creationId="{A82901DC-4D68-D560-2AF8-5F4E06CDF5AC}"/>
          </ac:picMkLst>
        </pc:picChg>
      </pc:sldChg>
      <pc:sldChg chg="modSp setBg">
        <pc:chgData name="Morten Ørnstrup" userId="206ca19e1ce7b7f0" providerId="LiveId" clId="{597A8600-404A-4A07-A7C0-F157D94DF58A}" dt="2024-06-01T19:05:04.129" v="197"/>
        <pc:sldMkLst>
          <pc:docMk/>
          <pc:sldMk cId="1313329579" sldId="273"/>
        </pc:sldMkLst>
        <pc:picChg chg="mod">
          <ac:chgData name="Morten Ørnstrup" userId="206ca19e1ce7b7f0" providerId="LiveId" clId="{597A8600-404A-4A07-A7C0-F157D94DF58A}" dt="2024-06-01T17:24:00.872" v="87" actId="14826"/>
          <ac:picMkLst>
            <pc:docMk/>
            <pc:sldMk cId="1313329579" sldId="273"/>
            <ac:picMk id="6" creationId="{51868A5F-CE4D-4FC9-9AA8-B06CF2481D6B}"/>
          </ac:picMkLst>
        </pc:picChg>
      </pc:sldChg>
      <pc:sldChg chg="modSp">
        <pc:chgData name="Morten Ørnstrup" userId="206ca19e1ce7b7f0" providerId="LiveId" clId="{597A8600-404A-4A07-A7C0-F157D94DF58A}" dt="2024-06-01T17:24:49.436" v="91" actId="14826"/>
        <pc:sldMkLst>
          <pc:docMk/>
          <pc:sldMk cId="1700075249" sldId="274"/>
        </pc:sldMkLst>
        <pc:picChg chg="mod">
          <ac:chgData name="Morten Ørnstrup" userId="206ca19e1ce7b7f0" providerId="LiveId" clId="{597A8600-404A-4A07-A7C0-F157D94DF58A}" dt="2024-06-01T17:24:49.436" v="91" actId="14826"/>
          <ac:picMkLst>
            <pc:docMk/>
            <pc:sldMk cId="1700075249" sldId="274"/>
            <ac:picMk id="5" creationId="{DBCE3A67-6670-6412-0032-62D21D6BAC59}"/>
          </ac:picMkLst>
        </pc:picChg>
      </pc:sldChg>
      <pc:sldChg chg="modSp">
        <pc:chgData name="Morten Ørnstrup" userId="206ca19e1ce7b7f0" providerId="LiveId" clId="{597A8600-404A-4A07-A7C0-F157D94DF58A}" dt="2024-06-01T17:25:17.473" v="92" actId="14826"/>
        <pc:sldMkLst>
          <pc:docMk/>
          <pc:sldMk cId="1844379553" sldId="278"/>
        </pc:sldMkLst>
        <pc:picChg chg="mod">
          <ac:chgData name="Morten Ørnstrup" userId="206ca19e1ce7b7f0" providerId="LiveId" clId="{597A8600-404A-4A07-A7C0-F157D94DF58A}" dt="2024-06-01T17:25:17.473" v="92" actId="14826"/>
          <ac:picMkLst>
            <pc:docMk/>
            <pc:sldMk cId="1844379553" sldId="278"/>
            <ac:picMk id="5" creationId="{2CBB0027-F9D7-72E4-AC0B-D8CF88D7E5B3}"/>
          </ac:picMkLst>
        </pc:picChg>
      </pc:sldChg>
      <pc:sldChg chg="modSp">
        <pc:chgData name="Morten Ørnstrup" userId="206ca19e1ce7b7f0" providerId="LiveId" clId="{597A8600-404A-4A07-A7C0-F157D94DF58A}" dt="2024-06-01T17:23:07.295" v="85" actId="14826"/>
        <pc:sldMkLst>
          <pc:docMk/>
          <pc:sldMk cId="2140650699" sldId="280"/>
        </pc:sldMkLst>
        <pc:picChg chg="mod">
          <ac:chgData name="Morten Ørnstrup" userId="206ca19e1ce7b7f0" providerId="LiveId" clId="{597A8600-404A-4A07-A7C0-F157D94DF58A}" dt="2024-06-01T17:23:07.295" v="85" actId="14826"/>
          <ac:picMkLst>
            <pc:docMk/>
            <pc:sldMk cId="2140650699" sldId="280"/>
            <ac:picMk id="8" creationId="{C12AD76E-9F55-4211-524F-8DC642A79D4E}"/>
          </ac:picMkLst>
        </pc:picChg>
      </pc:sldChg>
      <pc:sldChg chg="addSp delSp modSp mod setBg">
        <pc:chgData name="Morten Ørnstrup" userId="206ca19e1ce7b7f0" providerId="LiveId" clId="{597A8600-404A-4A07-A7C0-F157D94DF58A}" dt="2024-06-01T19:07:39.507" v="217"/>
        <pc:sldMkLst>
          <pc:docMk/>
          <pc:sldMk cId="2156172847" sldId="281"/>
        </pc:sldMkLst>
        <pc:spChg chg="mod">
          <ac:chgData name="Morten Ørnstrup" userId="206ca19e1ce7b7f0" providerId="LiveId" clId="{597A8600-404A-4A07-A7C0-F157D94DF58A}" dt="2024-06-01T17:25:59.968" v="96" actId="26606"/>
          <ac:spMkLst>
            <pc:docMk/>
            <pc:sldMk cId="2156172847" sldId="281"/>
            <ac:spMk id="2" creationId="{99B0257A-D2E6-76BF-391F-9A7A0407381A}"/>
          </ac:spMkLst>
        </pc:spChg>
        <pc:spChg chg="mod ord">
          <ac:chgData name="Morten Ørnstrup" userId="206ca19e1ce7b7f0" providerId="LiveId" clId="{597A8600-404A-4A07-A7C0-F157D94DF58A}" dt="2024-06-01T17:25:59.968" v="96" actId="26606"/>
          <ac:spMkLst>
            <pc:docMk/>
            <pc:sldMk cId="2156172847" sldId="281"/>
            <ac:spMk id="4" creationId="{BEFD22A6-0939-E174-081F-1D3949A20B48}"/>
          </ac:spMkLst>
        </pc:spChg>
        <pc:spChg chg="add del">
          <ac:chgData name="Morten Ørnstrup" userId="206ca19e1ce7b7f0" providerId="LiveId" clId="{597A8600-404A-4A07-A7C0-F157D94DF58A}" dt="2024-06-01T17:25:59.968" v="96" actId="26606"/>
          <ac:spMkLst>
            <pc:docMk/>
            <pc:sldMk cId="2156172847" sldId="281"/>
            <ac:spMk id="14" creationId="{484E34F7-E155-426C-A88E-8AEA6CF3F7EC}"/>
          </ac:spMkLst>
        </pc:spChg>
        <pc:spChg chg="add del">
          <ac:chgData name="Morten Ørnstrup" userId="206ca19e1ce7b7f0" providerId="LiveId" clId="{597A8600-404A-4A07-A7C0-F157D94DF58A}" dt="2024-06-01T17:25:59.941" v="95" actId="26606"/>
          <ac:spMkLst>
            <pc:docMk/>
            <pc:sldMk cId="2156172847" sldId="281"/>
            <ac:spMk id="23" creationId="{CCF043BA-0C52-4068-BCF5-2B2D89BA9D36}"/>
          </ac:spMkLst>
        </pc:spChg>
        <pc:spChg chg="add">
          <ac:chgData name="Morten Ørnstrup" userId="206ca19e1ce7b7f0" providerId="LiveId" clId="{597A8600-404A-4A07-A7C0-F157D94DF58A}" dt="2024-06-01T17:25:59.968" v="96" actId="26606"/>
          <ac:spMkLst>
            <pc:docMk/>
            <pc:sldMk cId="2156172847" sldId="281"/>
            <ac:spMk id="32" creationId="{484E34F7-E155-426C-A88E-8AEA6CF3F7EC}"/>
          </ac:spMkLst>
        </pc:spChg>
        <pc:grpChg chg="add del">
          <ac:chgData name="Morten Ørnstrup" userId="206ca19e1ce7b7f0" providerId="LiveId" clId="{597A8600-404A-4A07-A7C0-F157D94DF58A}" dt="2024-06-01T17:25:59.968" v="96" actId="26606"/>
          <ac:grpSpMkLst>
            <pc:docMk/>
            <pc:sldMk cId="2156172847" sldId="281"/>
            <ac:grpSpMk id="10" creationId="{16DBFAD4-B5FC-442B-A283-381B01B195F7}"/>
          </ac:grpSpMkLst>
        </pc:grpChg>
        <pc:grpChg chg="add del">
          <ac:chgData name="Morten Ørnstrup" userId="206ca19e1ce7b7f0" providerId="LiveId" clId="{597A8600-404A-4A07-A7C0-F157D94DF58A}" dt="2024-06-01T17:25:59.941" v="95" actId="26606"/>
          <ac:grpSpMkLst>
            <pc:docMk/>
            <pc:sldMk cId="2156172847" sldId="281"/>
            <ac:grpSpMk id="19" creationId="{16DBFAD4-B5FC-442B-A283-381B01B195F7}"/>
          </ac:grpSpMkLst>
        </pc:grpChg>
        <pc:grpChg chg="add del">
          <ac:chgData name="Morten Ørnstrup" userId="206ca19e1ce7b7f0" providerId="LiveId" clId="{597A8600-404A-4A07-A7C0-F157D94DF58A}" dt="2024-06-01T17:25:59.941" v="95" actId="26606"/>
          <ac:grpSpMkLst>
            <pc:docMk/>
            <pc:sldMk cId="2156172847" sldId="281"/>
            <ac:grpSpMk id="25" creationId="{789ACCC8-A635-400E-B9C0-AD9CA57109CE}"/>
          </ac:grpSpMkLst>
        </pc:grpChg>
        <pc:grpChg chg="add">
          <ac:chgData name="Morten Ørnstrup" userId="206ca19e1ce7b7f0" providerId="LiveId" clId="{597A8600-404A-4A07-A7C0-F157D94DF58A}" dt="2024-06-01T17:25:59.968" v="96" actId="26606"/>
          <ac:grpSpMkLst>
            <pc:docMk/>
            <pc:sldMk cId="2156172847" sldId="281"/>
            <ac:grpSpMk id="29" creationId="{16DBFAD4-B5FC-442B-A283-381B01B195F7}"/>
          </ac:grpSpMkLst>
        </pc:grpChg>
        <pc:picChg chg="mod">
          <ac:chgData name="Morten Ørnstrup" userId="206ca19e1ce7b7f0" providerId="LiveId" clId="{597A8600-404A-4A07-A7C0-F157D94DF58A}" dt="2024-06-01T17:25:59.968" v="96" actId="26606"/>
          <ac:picMkLst>
            <pc:docMk/>
            <pc:sldMk cId="2156172847" sldId="281"/>
            <ac:picMk id="6" creationId="{F014BBE2-D175-EC86-506B-BBAE84B28AAB}"/>
          </ac:picMkLst>
        </pc:picChg>
      </pc:sldChg>
      <pc:sldChg chg="modSp">
        <pc:chgData name="Morten Ørnstrup" userId="206ca19e1ce7b7f0" providerId="LiveId" clId="{597A8600-404A-4A07-A7C0-F157D94DF58A}" dt="2024-06-01T17:26:53.470" v="98" actId="14826"/>
        <pc:sldMkLst>
          <pc:docMk/>
          <pc:sldMk cId="1733488952" sldId="285"/>
        </pc:sldMkLst>
        <pc:picChg chg="mod">
          <ac:chgData name="Morten Ørnstrup" userId="206ca19e1ce7b7f0" providerId="LiveId" clId="{597A8600-404A-4A07-A7C0-F157D94DF58A}" dt="2024-06-01T17:26:53.470" v="98" actId="14826"/>
          <ac:picMkLst>
            <pc:docMk/>
            <pc:sldMk cId="1733488952" sldId="285"/>
            <ac:picMk id="5" creationId="{C98BD159-DBDF-C126-42CB-2CE5FF146C96}"/>
          </ac:picMkLst>
        </pc:picChg>
      </pc:sldChg>
      <pc:sldChg chg="addSp delSp modSp mod setBg addAnim delAnim setClrOvrMap">
        <pc:chgData name="Morten Ørnstrup" userId="206ca19e1ce7b7f0" providerId="LiveId" clId="{597A8600-404A-4A07-A7C0-F157D94DF58A}" dt="2024-06-01T17:20:18.767" v="80" actId="26606"/>
        <pc:sldMkLst>
          <pc:docMk/>
          <pc:sldMk cId="4072973582" sldId="288"/>
        </pc:sldMkLst>
        <pc:spChg chg="mod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2" creationId="{C6E5A66B-E03B-D7E7-04FE-527B80E9B5B7}"/>
          </ac:spMkLst>
        </pc:spChg>
        <pc:spChg chg="add del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31" creationId="{7049A7D3-684C-4C59-A4B6-7B308A6AD34D}"/>
          </ac:spMkLst>
        </pc:spChg>
        <pc:spChg chg="add del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32" creationId="{D7B1087B-C592-40E7-B532-60B453A2FE6A}"/>
          </ac:spMkLst>
        </pc:spChg>
        <pc:spChg chg="add del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33" creationId="{14AE7447-E8F8-4A0F-9E3D-94842BFF886E}"/>
          </ac:spMkLst>
        </pc:spChg>
        <pc:spChg chg="add del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37" creationId="{2A0E4E09-FC02-4ADC-951A-3FFA90B6FE39}"/>
          </ac:spMkLst>
        </pc:spChg>
        <pc:spChg chg="add del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38" creationId="{14A1598B-1957-47CF-AAF4-F7A36DA0E7CB}"/>
          </ac:spMkLst>
        </pc:spChg>
        <pc:spChg chg="add del">
          <ac:chgData name="Morten Ørnstrup" userId="206ca19e1ce7b7f0" providerId="LiveId" clId="{597A8600-404A-4A07-A7C0-F157D94DF58A}" dt="2024-06-01T17:20:18.702" v="79" actId="26606"/>
          <ac:spMkLst>
            <pc:docMk/>
            <pc:sldMk cId="4072973582" sldId="288"/>
            <ac:spMk id="43" creationId="{2550AE69-AC86-4188-83E5-A856C4F1DCFF}"/>
          </ac:spMkLst>
        </pc:spChg>
        <pc:spChg chg="add del">
          <ac:chgData name="Morten Ørnstrup" userId="206ca19e1ce7b7f0" providerId="LiveId" clId="{597A8600-404A-4A07-A7C0-F157D94DF58A}" dt="2024-06-01T17:20:18.702" v="79" actId="26606"/>
          <ac:spMkLst>
            <pc:docMk/>
            <pc:sldMk cId="4072973582" sldId="288"/>
            <ac:spMk id="45" creationId="{EC4CA156-2C9D-4F0C-B229-88D8B5E17BCF}"/>
          </ac:spMkLst>
        </pc:spChg>
        <pc:spChg chg="add del">
          <ac:chgData name="Morten Ørnstrup" userId="206ca19e1ce7b7f0" providerId="LiveId" clId="{597A8600-404A-4A07-A7C0-F157D94DF58A}" dt="2024-06-01T17:20:18.702" v="79" actId="26606"/>
          <ac:spMkLst>
            <pc:docMk/>
            <pc:sldMk cId="4072973582" sldId="288"/>
            <ac:spMk id="47" creationId="{D7361ED3-EBE5-4EFC-8DA3-D0CE4BF2F4B1}"/>
          </ac:spMkLst>
        </pc:spChg>
        <pc:spChg chg="add del">
          <ac:chgData name="Morten Ørnstrup" userId="206ca19e1ce7b7f0" providerId="LiveId" clId="{597A8600-404A-4A07-A7C0-F157D94DF58A}" dt="2024-06-01T17:20:18.702" v="79" actId="26606"/>
          <ac:spMkLst>
            <pc:docMk/>
            <pc:sldMk cId="4072973582" sldId="288"/>
            <ac:spMk id="53" creationId="{2A0E4E09-FC02-4ADC-951A-3FFA90B6FE39}"/>
          </ac:spMkLst>
        </pc:spChg>
        <pc:spChg chg="add del">
          <ac:chgData name="Morten Ørnstrup" userId="206ca19e1ce7b7f0" providerId="LiveId" clId="{597A8600-404A-4A07-A7C0-F157D94DF58A}" dt="2024-06-01T17:20:18.702" v="79" actId="26606"/>
          <ac:spMkLst>
            <pc:docMk/>
            <pc:sldMk cId="4072973582" sldId="288"/>
            <ac:spMk id="55" creationId="{0060CE1A-A2ED-43AC-857D-05822177FAD1}"/>
          </ac:spMkLst>
        </pc:spChg>
        <pc:spChg chg="add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60" creationId="{2550AE69-AC86-4188-83E5-A856C4F1DCFF}"/>
          </ac:spMkLst>
        </pc:spChg>
        <pc:spChg chg="add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61" creationId="{EC4CA156-2C9D-4F0C-B229-88D8B5E17BCF}"/>
          </ac:spMkLst>
        </pc:spChg>
        <pc:spChg chg="add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62" creationId="{D7361ED3-EBE5-4EFC-8DA3-D0CE4BF2F4B1}"/>
          </ac:spMkLst>
        </pc:spChg>
        <pc:spChg chg="add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66" creationId="{19A1D830-E73C-47A9-A534-323CEEFF5B32}"/>
          </ac:spMkLst>
        </pc:spChg>
        <pc:spChg chg="add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67" creationId="{8F69FBEC-4C47-4288-962D-3FC20C79F3F5}"/>
          </ac:spMkLst>
        </pc:spChg>
        <pc:grpChg chg="add del">
          <ac:chgData name="Morten Ørnstrup" userId="206ca19e1ce7b7f0" providerId="LiveId" clId="{597A8600-404A-4A07-A7C0-F157D94DF58A}" dt="2024-06-01T17:20:18.767" v="80" actId="26606"/>
          <ac:grpSpMkLst>
            <pc:docMk/>
            <pc:sldMk cId="4072973582" sldId="288"/>
            <ac:grpSpMk id="34" creationId="{85981F80-69EE-4E2B-82A8-47FDFD7720AC}"/>
          </ac:grpSpMkLst>
        </pc:grpChg>
        <pc:grpChg chg="add del">
          <ac:chgData name="Morten Ørnstrup" userId="206ca19e1ce7b7f0" providerId="LiveId" clId="{597A8600-404A-4A07-A7C0-F157D94DF58A}" dt="2024-06-01T17:20:18.702" v="79" actId="26606"/>
          <ac:grpSpMkLst>
            <pc:docMk/>
            <pc:sldMk cId="4072973582" sldId="288"/>
            <ac:grpSpMk id="49" creationId="{85105087-7F16-4C94-837C-C45445116665}"/>
          </ac:grpSpMkLst>
        </pc:grpChg>
        <pc:grpChg chg="add">
          <ac:chgData name="Morten Ørnstrup" userId="206ca19e1ce7b7f0" providerId="LiveId" clId="{597A8600-404A-4A07-A7C0-F157D94DF58A}" dt="2024-06-01T17:20:18.767" v="80" actId="26606"/>
          <ac:grpSpMkLst>
            <pc:docMk/>
            <pc:sldMk cId="4072973582" sldId="288"/>
            <ac:grpSpMk id="57" creationId="{54F6FC82-E588-4DA0-8096-0C3BD54F17B5}"/>
          </ac:grpSpMkLst>
        </pc:grpChg>
        <pc:grpChg chg="add">
          <ac:chgData name="Morten Ørnstrup" userId="206ca19e1ce7b7f0" providerId="LiveId" clId="{597A8600-404A-4A07-A7C0-F157D94DF58A}" dt="2024-06-01T17:20:18.767" v="80" actId="26606"/>
          <ac:grpSpMkLst>
            <pc:docMk/>
            <pc:sldMk cId="4072973582" sldId="288"/>
            <ac:grpSpMk id="63" creationId="{85105087-7F16-4C94-837C-C45445116665}"/>
          </ac:grpSpMkLst>
        </pc:grpChg>
        <pc:picChg chg="mod">
          <ac:chgData name="Morten Ørnstrup" userId="206ca19e1ce7b7f0" providerId="LiveId" clId="{597A8600-404A-4A07-A7C0-F157D94DF58A}" dt="2024-06-01T17:20:18.767" v="80" actId="26606"/>
          <ac:picMkLst>
            <pc:docMk/>
            <pc:sldMk cId="4072973582" sldId="288"/>
            <ac:picMk id="4" creationId="{10DA4F11-90A5-AB5C-56FD-A29CAD6638FF}"/>
          </ac:picMkLst>
        </pc:picChg>
      </pc:sldChg>
      <pc:sldChg chg="modSp ord">
        <pc:chgData name="Morten Ørnstrup" userId="206ca19e1ce7b7f0" providerId="LiveId" clId="{597A8600-404A-4A07-A7C0-F157D94DF58A}" dt="2024-06-01T17:24:28.580" v="90" actId="14826"/>
        <pc:sldMkLst>
          <pc:docMk/>
          <pc:sldMk cId="548326259" sldId="291"/>
        </pc:sldMkLst>
        <pc:picChg chg="mod">
          <ac:chgData name="Morten Ørnstrup" userId="206ca19e1ce7b7f0" providerId="LiveId" clId="{597A8600-404A-4A07-A7C0-F157D94DF58A}" dt="2024-06-01T17:24:28.580" v="90" actId="14826"/>
          <ac:picMkLst>
            <pc:docMk/>
            <pc:sldMk cId="548326259" sldId="291"/>
            <ac:picMk id="6" creationId="{3A4F78BB-A935-921F-585B-A5ED158CF6B5}"/>
          </ac:picMkLst>
        </pc:picChg>
      </pc:sldChg>
      <pc:sldChg chg="setBg">
        <pc:chgData name="Morten Ørnstrup" userId="206ca19e1ce7b7f0" providerId="LiveId" clId="{597A8600-404A-4A07-A7C0-F157D94DF58A}" dt="2024-06-01T19:09:16.405" v="219"/>
        <pc:sldMkLst>
          <pc:docMk/>
          <pc:sldMk cId="507456546" sldId="293"/>
        </pc:sldMkLst>
      </pc:sldChg>
      <pc:sldChg chg="setBg">
        <pc:chgData name="Morten Ørnstrup" userId="206ca19e1ce7b7f0" providerId="LiveId" clId="{597A8600-404A-4A07-A7C0-F157D94DF58A}" dt="2024-06-01T19:09:30.216" v="222"/>
        <pc:sldMkLst>
          <pc:docMk/>
          <pc:sldMk cId="2832761491" sldId="294"/>
        </pc:sldMkLst>
      </pc:sldChg>
      <pc:sldChg chg="addSp modSp mod setBg setClrOvrMap">
        <pc:chgData name="Morten Ørnstrup" userId="206ca19e1ce7b7f0" providerId="LiveId" clId="{597A8600-404A-4A07-A7C0-F157D94DF58A}" dt="2024-06-01T17:20:46.590" v="82" actId="26606"/>
        <pc:sldMkLst>
          <pc:docMk/>
          <pc:sldMk cId="3608187874" sldId="295"/>
        </pc:sldMkLst>
        <pc:spChg chg="mod">
          <ac:chgData name="Morten Ørnstrup" userId="206ca19e1ce7b7f0" providerId="LiveId" clId="{597A8600-404A-4A07-A7C0-F157D94DF58A}" dt="2024-06-01T17:20:46.590" v="82" actId="26606"/>
          <ac:spMkLst>
            <pc:docMk/>
            <pc:sldMk cId="3608187874" sldId="295"/>
            <ac:spMk id="2" creationId="{C6E5A66B-E03B-D7E7-04FE-527B80E9B5B7}"/>
          </ac:spMkLst>
        </pc:spChg>
        <pc:spChg chg="ord">
          <ac:chgData name="Morten Ørnstrup" userId="206ca19e1ce7b7f0" providerId="LiveId" clId="{597A8600-404A-4A07-A7C0-F157D94DF58A}" dt="2024-06-01T17:20:46.590" v="82" actId="26606"/>
          <ac:spMkLst>
            <pc:docMk/>
            <pc:sldMk cId="3608187874" sldId="295"/>
            <ac:spMk id="3" creationId="{25162671-BAE2-813E-8191-E673EE21D228}"/>
          </ac:spMkLst>
        </pc:spChg>
        <pc:spChg chg="mod">
          <ac:chgData name="Morten Ørnstrup" userId="206ca19e1ce7b7f0" providerId="LiveId" clId="{597A8600-404A-4A07-A7C0-F157D94DF58A}" dt="2024-06-01T17:20:46.590" v="82" actId="26606"/>
          <ac:spMkLst>
            <pc:docMk/>
            <pc:sldMk cId="3608187874" sldId="295"/>
            <ac:spMk id="5" creationId="{A8C3AAC4-6E2B-8AB3-03F1-49F9ADB3227E}"/>
          </ac:spMkLst>
        </pc:spChg>
        <pc:spChg chg="add">
          <ac:chgData name="Morten Ørnstrup" userId="206ca19e1ce7b7f0" providerId="LiveId" clId="{597A8600-404A-4A07-A7C0-F157D94DF58A}" dt="2024-06-01T17:20:46.590" v="82" actId="26606"/>
          <ac:spMkLst>
            <pc:docMk/>
            <pc:sldMk cId="3608187874" sldId="295"/>
            <ac:spMk id="10" creationId="{2A0E4E09-FC02-4ADC-951A-3FFA90B6FE39}"/>
          </ac:spMkLst>
        </pc:spChg>
        <pc:spChg chg="add">
          <ac:chgData name="Morten Ørnstrup" userId="206ca19e1ce7b7f0" providerId="LiveId" clId="{597A8600-404A-4A07-A7C0-F157D94DF58A}" dt="2024-06-01T17:20:46.590" v="82" actId="26606"/>
          <ac:spMkLst>
            <pc:docMk/>
            <pc:sldMk cId="3608187874" sldId="295"/>
            <ac:spMk id="12" creationId="{9453FF84-60C1-4EA8-B49B-1B8C2D0C589F}"/>
          </ac:spMkLst>
        </pc:spChg>
        <pc:picChg chg="mod">
          <ac:chgData name="Morten Ørnstrup" userId="206ca19e1ce7b7f0" providerId="LiveId" clId="{597A8600-404A-4A07-A7C0-F157D94DF58A}" dt="2024-06-01T17:20:46.590" v="82" actId="26606"/>
          <ac:picMkLst>
            <pc:docMk/>
            <pc:sldMk cId="3608187874" sldId="295"/>
            <ac:picMk id="4" creationId="{10DA4F11-90A5-AB5C-56FD-A29CAD6638FF}"/>
          </ac:picMkLst>
        </pc:picChg>
      </pc:sldChg>
      <pc:sldChg chg="modSp setBg">
        <pc:chgData name="Morten Ørnstrup" userId="206ca19e1ce7b7f0" providerId="LiveId" clId="{597A8600-404A-4A07-A7C0-F157D94DF58A}" dt="2024-06-01T19:06:00.478" v="205"/>
        <pc:sldMkLst>
          <pc:docMk/>
          <pc:sldMk cId="115656793" sldId="299"/>
        </pc:sldMkLst>
        <pc:picChg chg="mod">
          <ac:chgData name="Morten Ørnstrup" userId="206ca19e1ce7b7f0" providerId="LiveId" clId="{597A8600-404A-4A07-A7C0-F157D94DF58A}" dt="2024-06-01T17:16:01.131" v="5" actId="14826"/>
          <ac:picMkLst>
            <pc:docMk/>
            <pc:sldMk cId="115656793" sldId="299"/>
            <ac:picMk id="6" creationId="{E790DBD5-1D53-93B7-940E-284C8E91D0DC}"/>
          </ac:picMkLst>
        </pc:picChg>
      </pc:sldChg>
      <pc:sldChg chg="modSp setBg">
        <pc:chgData name="Morten Ørnstrup" userId="206ca19e1ce7b7f0" providerId="LiveId" clId="{597A8600-404A-4A07-A7C0-F157D94DF58A}" dt="2024-06-01T19:04:46" v="196"/>
        <pc:sldMkLst>
          <pc:docMk/>
          <pc:sldMk cId="3044672058" sldId="300"/>
        </pc:sldMkLst>
        <pc:picChg chg="mod">
          <ac:chgData name="Morten Ørnstrup" userId="206ca19e1ce7b7f0" providerId="LiveId" clId="{597A8600-404A-4A07-A7C0-F157D94DF58A}" dt="2024-06-01T17:26:34.392" v="97" actId="14826"/>
          <ac:picMkLst>
            <pc:docMk/>
            <pc:sldMk cId="3044672058" sldId="300"/>
            <ac:picMk id="6" creationId="{AE069BF8-B550-64A1-2810-932783F2BB99}"/>
          </ac:picMkLst>
        </pc:picChg>
      </pc:sldChg>
      <pc:sldChg chg="modSp setBg">
        <pc:chgData name="Morten Ørnstrup" userId="206ca19e1ce7b7f0" providerId="LiveId" clId="{597A8600-404A-4A07-A7C0-F157D94DF58A}" dt="2024-06-01T19:05:20.936" v="201"/>
        <pc:sldMkLst>
          <pc:docMk/>
          <pc:sldMk cId="3844344803" sldId="302"/>
        </pc:sldMkLst>
        <pc:picChg chg="mod">
          <ac:chgData name="Morten Ørnstrup" userId="206ca19e1ce7b7f0" providerId="LiveId" clId="{597A8600-404A-4A07-A7C0-F157D94DF58A}" dt="2024-06-01T17:21:28.707" v="83" actId="14826"/>
          <ac:picMkLst>
            <pc:docMk/>
            <pc:sldMk cId="3844344803" sldId="302"/>
            <ac:picMk id="5" creationId="{C0EE26A4-1D17-82CE-EDCB-1C3ACD9434F5}"/>
          </ac:picMkLst>
        </pc:picChg>
      </pc:sldChg>
      <pc:sldChg chg="setBg">
        <pc:chgData name="Morten Ørnstrup" userId="206ca19e1ce7b7f0" providerId="LiveId" clId="{597A8600-404A-4A07-A7C0-F157D94DF58A}" dt="2024-06-01T19:05:09.827" v="198"/>
        <pc:sldMkLst>
          <pc:docMk/>
          <pc:sldMk cId="506750005" sldId="303"/>
        </pc:sldMkLst>
      </pc:sldChg>
      <pc:sldChg chg="modSp mod">
        <pc:chgData name="Morten Ørnstrup" userId="206ca19e1ce7b7f0" providerId="LiveId" clId="{597A8600-404A-4A07-A7C0-F157D94DF58A}" dt="2024-06-01T17:28:13.099" v="158" actId="29295"/>
        <pc:sldMkLst>
          <pc:docMk/>
          <pc:sldMk cId="2335744135" sldId="304"/>
        </pc:sldMkLst>
        <pc:picChg chg="mod">
          <ac:chgData name="Morten Ørnstrup" userId="206ca19e1ce7b7f0" providerId="LiveId" clId="{597A8600-404A-4A07-A7C0-F157D94DF58A}" dt="2024-06-01T17:28:13.099" v="158" actId="29295"/>
          <ac:picMkLst>
            <pc:docMk/>
            <pc:sldMk cId="2335744135" sldId="304"/>
            <ac:picMk id="6" creationId="{A361FF55-1032-1E1F-08BE-DEF390A2D2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F7A41-9F63-4A00-8023-FB553D66754D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F4EA-775D-420A-83F1-A4F3232465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98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DF60-75D3-49AC-8B14-8429B737496D}" type="datetime1">
              <a:rPr lang="da-DK" smtClean="0"/>
              <a:t>25-01-2026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88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8A4-8DBD-4B4E-BB1C-550F370DA6BC}" type="datetime1">
              <a:rPr lang="da-DK" smtClean="0"/>
              <a:t>25-01-2026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94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1A3E-DAB1-448F-B63B-63A7E5A80F26}" type="datetime1">
              <a:rPr lang="da-DK" smtClean="0"/>
              <a:t>25-01-2026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802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041-F0B9-4E09-B294-2FE8953A8F7F}" type="datetime1">
              <a:rPr lang="da-DK" smtClean="0"/>
              <a:t>25-01-2026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2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B28C023-4512-4119-A54E-6BD26DD59ECA}" type="datetime1">
              <a:rPr lang="da-DK" smtClean="0"/>
              <a:t>25-01-2026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a-DK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76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9641-3071-4B3D-B4E1-F08C0804E001}" type="datetime1">
              <a:rPr lang="da-DK" smtClean="0"/>
              <a:t>25-01-2026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15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5671-3EE2-4784-A22F-A411049219F7}" type="datetime1">
              <a:rPr lang="da-DK" smtClean="0"/>
              <a:t>25-01-2026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11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A1AB-109B-42C1-806C-A7BF7F889D48}" type="datetime1">
              <a:rPr lang="da-DK" smtClean="0"/>
              <a:t>25-01-2026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574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742-6E21-49BD-A8DC-B3AA1AB96F6C}" type="datetime1">
              <a:rPr lang="da-DK" smtClean="0"/>
              <a:t>25-01-2026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07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8C37-4EFC-4252-9276-09976DCDB19E}" type="datetime1">
              <a:rPr lang="da-DK" smtClean="0"/>
              <a:t>25-01-2026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4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CEA4-F3F9-4EEF-B41B-BC2303DE4C69}" type="datetime1">
              <a:rPr lang="da-DK" smtClean="0"/>
              <a:t>25-01-2026</a:t>
            </a:fld>
            <a:endParaRPr lang="da-D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955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A5E5459-0D4F-48B8-9685-ECED81934A38}" type="datetime1">
              <a:rPr lang="da-DK" smtClean="0"/>
              <a:t>25-01-2026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9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fr-fr/photo/neige-art-signe-motif-8378728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thermometer-temperature-hot-scale-153138/" TargetMode="External"/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hermometer-temperature-hot-scale-153138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3FCC41-DD87-698D-0599-7C27BE22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ADHD/ADD psykoedukation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 descr="Et billede, der indeholder håndværk, kæde, broderi&#10;&#10;Automatisk genereret beskrivelse">
            <a:extLst>
              <a:ext uri="{FF2B5EF4-FFF2-40B4-BE49-F238E27FC236}">
                <a16:creationId xmlns:a16="http://schemas.microsoft.com/office/drawing/2014/main" id="{1FBF6543-84B5-9B19-AE1F-DD856F9CA3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467" r="18202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7E361C-BAD9-90E0-3996-747DE463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927444"/>
            <a:ext cx="4920019" cy="3244755"/>
          </a:xfrm>
        </p:spPr>
        <p:txBody>
          <a:bodyPr>
            <a:normAutofit fontScale="92500" lnSpcReduction="10000"/>
          </a:bodyPr>
          <a:lstStyle/>
          <a:p>
            <a:r>
              <a:rPr lang="da-DK" sz="1700" dirty="0"/>
              <a:t>Formål</a:t>
            </a:r>
          </a:p>
          <a:p>
            <a:pPr lvl="1"/>
            <a:r>
              <a:rPr lang="da-DK" sz="1700" dirty="0"/>
              <a:t>Viden om ADHD generelt</a:t>
            </a:r>
          </a:p>
          <a:p>
            <a:pPr lvl="1"/>
            <a:r>
              <a:rPr lang="da-DK" sz="1700" dirty="0"/>
              <a:t>Viden om min ADHD – hvad kan jeg genkende?</a:t>
            </a:r>
          </a:p>
          <a:p>
            <a:pPr lvl="1"/>
            <a:r>
              <a:rPr lang="da-DK" sz="1700" dirty="0"/>
              <a:t>Strategier og tips – mod ADHD</a:t>
            </a:r>
          </a:p>
          <a:p>
            <a:pPr lvl="1"/>
            <a:r>
              <a:rPr lang="da-DK" sz="1700" dirty="0"/>
              <a:t>Hvor er min ADHD en styrke?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/>
              <a:t>Der vil ikke være pædagogisk vejledning - hjælp til hvordan I arbejder med det hjemme. 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/>
              <a:t>I må stille spørgsmål, men jeg kan bede om at de gemmes </a:t>
            </a:r>
            <a:r>
              <a:rPr lang="da-DK" sz="1700" dirty="0">
                <a:sym typeface="Wingdings" panose="05000000000000000000" pitchFamily="2" charset="2"/>
              </a:rPr>
              <a:t></a:t>
            </a:r>
            <a:endParaRPr lang="da-DK" sz="1700" dirty="0"/>
          </a:p>
          <a:p>
            <a:pPr lvl="1"/>
            <a:endParaRPr lang="da-DK" sz="17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C10EB7-FE48-AA57-EE27-50D65593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9366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7C3992-53C3-880B-4169-CF5E3E5C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effectLst/>
              </a:rPr>
              <a:t>ADHD og comorbiditet</a:t>
            </a:r>
            <a:endParaRPr lang="en-US" sz="60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15" name="Billede 14" descr="Sticker figur familier med hænder">
            <a:extLst>
              <a:ext uri="{FF2B5EF4-FFF2-40B4-BE49-F238E27FC236}">
                <a16:creationId xmlns:a16="http://schemas.microsoft.com/office/drawing/2014/main" id="{862CF3A3-E364-93CD-3A30-AC45E426982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0" y="-12927"/>
            <a:ext cx="10325781" cy="6883853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ED87DA-8DAA-9308-108F-C65C1EA76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3823" y="633637"/>
            <a:ext cx="3938728" cy="3294898"/>
          </a:xfrm>
        </p:spPr>
        <p:txBody>
          <a:bodyPr>
            <a:normAutofit fontScale="92500" lnSpcReduction="2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70% har mere end </a:t>
            </a:r>
            <a:r>
              <a:rPr lang="da-DK" sz="1900" dirty="0">
                <a:latin typeface="Calibri" panose="020F0502020204030204" pitchFamily="34" charset="0"/>
              </a:rPr>
              <a:t>é</a:t>
            </a: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n diagnose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Behandling hjælper meget og nedsætter risikoen for </a:t>
            </a:r>
            <a:r>
              <a:rPr lang="da-DK" sz="1900" dirty="0">
                <a:latin typeface="Calibri" panose="020F0502020204030204" pitchFamily="34" charset="0"/>
              </a:rPr>
              <a:t>k</a:t>
            </a: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omorbiditet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Sårbar hjerne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Tiden indtil diagnosen – overlevelsesstrategier og selvforståelse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Angst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Depression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Autismespektrumforstyrrelse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Misbrug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9E68AD-601D-8E21-02E6-007F12AA1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446" y="633637"/>
            <a:ext cx="3938728" cy="3294898"/>
          </a:xfrm>
        </p:spPr>
        <p:txBody>
          <a:bodyPr>
            <a:normAutofit fontScale="92500" lnSpcReduction="2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Ordblindhed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Indlæringsvanskeligheder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Søvnforstyrrelse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Overvægt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Kriminalitet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Følelses- og adfærdsmæssige vanskeligheder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Sociale vanskeligheder</a:t>
            </a:r>
          </a:p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FB7B45A-95F9-1DDE-3F14-C9691728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9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817AC09-1C5A-BCBD-8EDD-A264F2C0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/>
              </a:rPr>
              <a:t>ADHD – Behandling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22CFC7-2501-F578-B34B-2EFBE2A15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9046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Det vigtigste i behandlingen af ADHD er, at der er en forståelse af, hvad ADHD er.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Hvad det betyder for barnet, den unge og familien generelt.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Forståelsen gælder for alle, men der kan være udfordringer med indsigt hos nogle.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Pædagogisk tilgang</a:t>
            </a: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dirty="0">
                <a:latin typeface="Calibri" panose="020F0502020204030204" pitchFamily="34" charset="0"/>
              </a:rPr>
              <a:t>   </a:t>
            </a: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Strategier som barnet – den unge kan bruge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Forældrene og netværk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Skole og børnehave evt. arbejdsgiver/job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sz="17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96AC35D-D143-B23E-26E1-C1C075575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23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164592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Medicinsk behandling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9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62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ADHD og ADD</a:t>
            </a: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62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Søvn</a:t>
            </a: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620" dirty="0">
                <a:latin typeface="Calibri" panose="020F0502020204030204" pitchFamily="34" charset="0"/>
              </a:rPr>
              <a:t>K</a:t>
            </a:r>
            <a:r>
              <a:rPr lang="da-DK" sz="162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omorbiditet</a:t>
            </a: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620" dirty="0">
                <a:latin typeface="Calibri" panose="020F0502020204030204" pitchFamily="34" charset="0"/>
              </a:rPr>
              <a:t>Stress</a:t>
            </a: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62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Forandringer</a:t>
            </a: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endParaRPr lang="da-DK" sz="1620" dirty="0">
              <a:latin typeface="Calibri" panose="020F0502020204030204" pitchFamily="34" charset="0"/>
            </a:endParaRPr>
          </a:p>
          <a:p>
            <a:pPr marL="137160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Medicin holder ikke op med at virke – der er noget som belaster!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379442B-C157-9CAF-9F6F-F2E85F6A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67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2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1" name="Rectangle 44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2" name="Rectangle 46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pSp>
        <p:nvGrpSpPr>
          <p:cNvPr id="63" name="Group 48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4" name="Oval 49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Oval 50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66" name="Rectangle 52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54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/>
              </a:rPr>
              <a:t>ADHD og termometeret</a:t>
            </a:r>
            <a:endParaRPr lang="en-US" sz="500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CDAA5E2-EDF2-76D8-A751-6C5165C7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12</a:t>
            </a:fld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566F609-F6AC-B941-66DE-D822C6268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3389" y="258248"/>
            <a:ext cx="3044695" cy="608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7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Hverdag</a:t>
            </a:r>
            <a:r>
              <a:rPr lang="en-US" dirty="0"/>
              <a:t> – stress - </a:t>
            </a:r>
            <a:r>
              <a:rPr lang="en-US" dirty="0" err="1"/>
              <a:t>Komorbiditet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385390"/>
            <a:ext cx="9284424" cy="3617845"/>
          </a:xfrm>
        </p:spPr>
        <p:txBody>
          <a:bodyPr>
            <a:normAutofit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ADHD   			Stress    			Komorbiditet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Struktur			Uro				Angst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Genkendelighed		Nedsat fleksibilitet		Depression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Visualisering			Konflikter			OCD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Forudsigelighed		Mad				Kravafvisende adfærd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Forklaring			Søvn				Selvskade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Pauser				Funktionsniveau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Sanser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				Forståelse og støtte</a:t>
            </a: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55741502-6B1A-BB19-99B7-1D119C3AD584}"/>
              </a:ext>
            </a:extLst>
          </p:cNvPr>
          <p:cNvSpPr/>
          <p:nvPr/>
        </p:nvSpPr>
        <p:spPr>
          <a:xfrm>
            <a:off x="2926525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5627984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il: venstre 8">
            <a:extLst>
              <a:ext uri="{FF2B5EF4-FFF2-40B4-BE49-F238E27FC236}">
                <a16:creationId xmlns:a16="http://schemas.microsoft.com/office/drawing/2014/main" id="{20BD9445-61FB-FD21-3A4A-D6AA73047DEE}"/>
              </a:ext>
            </a:extLst>
          </p:cNvPr>
          <p:cNvSpPr/>
          <p:nvPr/>
        </p:nvSpPr>
        <p:spPr>
          <a:xfrm>
            <a:off x="4326194" y="52110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1043011-68C1-D8BC-6175-B3793FD5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745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Hverdag</a:t>
            </a:r>
            <a:r>
              <a:rPr lang="en-US" dirty="0"/>
              <a:t> – stress - </a:t>
            </a:r>
            <a:r>
              <a:rPr lang="en-US" dirty="0" err="1"/>
              <a:t>Komorbiditet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fontScale="25000" lnSpcReduction="2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385390"/>
            <a:ext cx="9284424" cy="3617845"/>
          </a:xfrm>
        </p:spPr>
        <p:txBody>
          <a:bodyPr>
            <a:normAutofit fontScale="25000" lnSpcReduction="20000"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            </a:t>
            </a:r>
            <a:r>
              <a:rPr lang="da-DK" sz="6400" dirty="0"/>
              <a:t>Nødvendigt for udvikling			For mange belastninger!! Aflastning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6400" dirty="0"/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6400" dirty="0"/>
              <a:t>ADHD   			Stress					Komorbiditet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6400" dirty="0"/>
              <a:t>						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6400" dirty="0"/>
          </a:p>
          <a:p>
            <a:pPr marL="0" indent="0" defTabSz="749808">
              <a:spcBef>
                <a:spcPts val="984"/>
              </a:spcBef>
              <a:buNone/>
            </a:pPr>
            <a:endParaRPr lang="da-DK" sz="6400" dirty="0"/>
          </a:p>
          <a:p>
            <a:pPr marL="0" indent="0" defTabSz="749808">
              <a:spcBef>
                <a:spcPts val="984"/>
              </a:spcBef>
              <a:buNone/>
            </a:pPr>
            <a:endParaRPr lang="da-DK" sz="6400" dirty="0"/>
          </a:p>
          <a:p>
            <a:pPr marL="0" indent="0" defTabSz="749808">
              <a:spcBef>
                <a:spcPts val="984"/>
              </a:spcBef>
              <a:buNone/>
            </a:pPr>
            <a:endParaRPr lang="da-DK" sz="6400" dirty="0"/>
          </a:p>
          <a:p>
            <a:pPr marL="0" indent="0">
              <a:buNone/>
            </a:pPr>
            <a:r>
              <a:rPr lang="en-US" sz="6400" dirty="0"/>
              <a:t>		</a:t>
            </a:r>
            <a:r>
              <a:rPr lang="en-US" sz="6400" dirty="0" err="1"/>
              <a:t>Lære</a:t>
            </a:r>
            <a:r>
              <a:rPr lang="en-US" sz="6400" dirty="0"/>
              <a:t> at </a:t>
            </a:r>
            <a:r>
              <a:rPr lang="en-US" sz="6400" dirty="0" err="1"/>
              <a:t>mærke</a:t>
            </a:r>
            <a:r>
              <a:rPr lang="en-US" sz="6400" dirty="0"/>
              <a:t> </a:t>
            </a:r>
            <a:r>
              <a:rPr lang="en-US" sz="6400" dirty="0" err="1"/>
              <a:t>efter</a:t>
            </a:r>
            <a:r>
              <a:rPr lang="en-US" sz="6400" dirty="0"/>
              <a:t>:	Kalender			</a:t>
            </a:r>
            <a:r>
              <a:rPr lang="en-US" sz="6400" dirty="0" err="1"/>
              <a:t>Termometer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					</a:t>
            </a:r>
            <a:r>
              <a:rPr lang="en-US" sz="6400" dirty="0" err="1"/>
              <a:t>Acceptere</a:t>
            </a:r>
            <a:r>
              <a:rPr lang="en-US" sz="6400" dirty="0"/>
              <a:t> pauser mv	</a:t>
            </a:r>
            <a:r>
              <a:rPr lang="en-US" sz="6400" dirty="0" err="1"/>
              <a:t>Alenetid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					Basale </a:t>
            </a:r>
            <a:r>
              <a:rPr lang="en-US" sz="6400" dirty="0" err="1"/>
              <a:t>behov</a:t>
            </a:r>
            <a:r>
              <a:rPr lang="en-US" sz="6400" dirty="0"/>
              <a:t>		</a:t>
            </a:r>
            <a:r>
              <a:rPr lang="en-US" sz="6400" dirty="0" err="1"/>
              <a:t>Sanser</a:t>
            </a:r>
            <a:endParaRPr lang="en-US" sz="64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				</a:t>
            </a:r>
            <a:endParaRPr lang="da-DK" sz="1700" dirty="0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5859200" y="28691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venstre-højre 5">
            <a:extLst>
              <a:ext uri="{FF2B5EF4-FFF2-40B4-BE49-F238E27FC236}">
                <a16:creationId xmlns:a16="http://schemas.microsoft.com/office/drawing/2014/main" id="{7D655E92-05B8-45F2-C5E6-3D3FF4C18EAE}"/>
              </a:ext>
            </a:extLst>
          </p:cNvPr>
          <p:cNvSpPr/>
          <p:nvPr/>
        </p:nvSpPr>
        <p:spPr>
          <a:xfrm>
            <a:off x="2018330" y="2869163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A3418E2-8297-6F6D-794E-70A9BD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76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  <a:effectLst/>
              </a:rPr>
              <a:t>ADHD og </a:t>
            </a:r>
            <a:r>
              <a:rPr lang="en-US">
                <a:solidFill>
                  <a:schemeClr val="tx1"/>
                </a:solidFill>
              </a:rPr>
              <a:t>strategier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8C3AAC4-6E2B-8AB3-03F1-49F9ADB3227E}"/>
              </a:ext>
            </a:extLst>
          </p:cNvPr>
          <p:cNvSpPr txBox="1">
            <a:spLocks/>
          </p:cNvSpPr>
          <p:nvPr/>
        </p:nvSpPr>
        <p:spPr>
          <a:xfrm>
            <a:off x="6550924" y="2927444"/>
            <a:ext cx="4920019" cy="3244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Ingen mening eller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 eller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 og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5162671-BAE2-813E-8191-E673EE21D228}"/>
              </a:ext>
            </a:extLst>
          </p:cNvPr>
          <p:cNvSpPr txBox="1">
            <a:spLocks/>
          </p:cNvSpPr>
          <p:nvPr/>
        </p:nvSpPr>
        <p:spPr>
          <a:xfrm>
            <a:off x="4488140" y="403123"/>
            <a:ext cx="2591086" cy="5348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6700" dirty="0">
              <a:solidFill>
                <a:schemeClr val="tx1"/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FFA994-4896-CCFB-6694-D005825A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15</a:t>
            </a:fld>
            <a:endParaRPr lang="da-DK"/>
          </a:p>
        </p:txBody>
      </p:sp>
      <p:pic>
        <p:nvPicPr>
          <p:cNvPr id="7" name="Pladsholder til indhold 4">
            <a:extLst>
              <a:ext uri="{FF2B5EF4-FFF2-40B4-BE49-F238E27FC236}">
                <a16:creationId xmlns:a16="http://schemas.microsoft.com/office/drawing/2014/main" id="{4A74FED1-528C-2646-1952-B9790E8D6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3390" y="290850"/>
            <a:ext cx="3028394" cy="60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7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003BB-DBAF-A89C-C905-D64DC316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70" y="141684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da-DK" sz="4800" dirty="0" err="1"/>
              <a:t>Hv</a:t>
            </a:r>
            <a:r>
              <a:rPr lang="da-DK" sz="4800" dirty="0"/>
              <a:t>-spørgsmål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E26A4-1D17-82CE-EDCB-1C3ACD943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r="22641"/>
          <a:stretch/>
        </p:blipFill>
        <p:spPr>
          <a:xfrm>
            <a:off x="3344" y="10"/>
            <a:ext cx="3752579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F1468C-225E-8120-45B0-DC89D17D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632155"/>
            <a:ext cx="8285250" cy="4807974"/>
          </a:xfrm>
        </p:spPr>
        <p:txBody>
          <a:bodyPr>
            <a:normAutofit/>
          </a:bodyPr>
          <a:lstStyle/>
          <a:p>
            <a:r>
              <a:rPr lang="da-DK" sz="1600" dirty="0"/>
              <a:t>Hvad skal jeg lave?			– Indhold</a:t>
            </a:r>
          </a:p>
          <a:p>
            <a:r>
              <a:rPr lang="da-DK" sz="1600" dirty="0"/>
              <a:t>Hvorfor skal jeg lave det? 			– Mening</a:t>
            </a:r>
          </a:p>
          <a:p>
            <a:r>
              <a:rPr lang="da-DK" sz="1600" dirty="0"/>
              <a:t>Hvordan skal jeg lave det? 			– Metode</a:t>
            </a:r>
          </a:p>
          <a:p>
            <a:r>
              <a:rPr lang="da-DK" sz="1600" dirty="0"/>
              <a:t>Hvor skal jeg lave det?			– Placering</a:t>
            </a:r>
          </a:p>
          <a:p>
            <a:r>
              <a:rPr lang="da-DK" sz="1600" dirty="0"/>
              <a:t>Hvornår skal jeg lave det?			– Tidspunkt</a:t>
            </a:r>
          </a:p>
          <a:p>
            <a:r>
              <a:rPr lang="da-DK" sz="1600" dirty="0"/>
              <a:t>Hvor længe skal jeg lave det?		– Tidshorisont</a:t>
            </a:r>
          </a:p>
          <a:p>
            <a:r>
              <a:rPr lang="da-DK" sz="1600" dirty="0"/>
              <a:t>Hvor meget skal jeg lave? 			– Mængde</a:t>
            </a:r>
          </a:p>
          <a:p>
            <a:r>
              <a:rPr lang="da-DK" sz="1600" dirty="0"/>
              <a:t>Hvem skal jeg lave det med?		– Personer</a:t>
            </a:r>
          </a:p>
          <a:p>
            <a:r>
              <a:rPr lang="da-DK" sz="1600" dirty="0"/>
              <a:t>Hvad skal jeg lave bagefter ?		– Næste indhold</a:t>
            </a:r>
          </a:p>
          <a:p>
            <a:r>
              <a:rPr lang="da-DK" sz="1600" dirty="0"/>
              <a:t>Hvem kan hjælpe mig, hvis jeg har brug for hjælp? </a:t>
            </a:r>
          </a:p>
          <a:p>
            <a:r>
              <a:rPr lang="da-DK" sz="1600" dirty="0"/>
              <a:t>Hvordan ved jeg, at jeg har brug for hjælp?</a:t>
            </a:r>
          </a:p>
          <a:p>
            <a:endParaRPr lang="da-DK" sz="1100" dirty="0"/>
          </a:p>
          <a:p>
            <a:pPr marL="0" indent="0">
              <a:buNone/>
            </a:pPr>
            <a:r>
              <a:rPr lang="da-DK" sz="1100" dirty="0"/>
              <a:t>				</a:t>
            </a:r>
            <a:r>
              <a:rPr lang="da-DK" b="1" dirty="0"/>
              <a:t>Plan B</a:t>
            </a:r>
          </a:p>
          <a:p>
            <a:endParaRPr lang="da-DK" sz="1100" dirty="0"/>
          </a:p>
          <a:p>
            <a:endParaRPr lang="da-DK" sz="11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9711E5C-C5C8-3157-A64E-44EC85E4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344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Konflikter, Stædighed og uretfærdighed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fontScale="92500" lnSpcReduction="2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868" y="2385390"/>
            <a:ext cx="4263098" cy="3617845"/>
          </a:xfrm>
        </p:spPr>
        <p:txBody>
          <a:bodyPr>
            <a:normAutofit fontScale="92500" lnSpcReduction="20000"/>
          </a:bodyPr>
          <a:lstStyle/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er de tidlige tegn?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Batteriet - Termometeret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Undgå ”du” og ”skal”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Timeout – Følg op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Italesæt følelser – spejling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Psykoedukation - De 10 H’er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Forklaring men ikke undskyldning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Eksternalisering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Starte bagfra</a:t>
            </a:r>
          </a:p>
          <a:p>
            <a:pPr marL="374904" lvl="1" indent="-149962" defTabSz="749808">
              <a:spcBef>
                <a:spcPts val="328"/>
              </a:spcBef>
              <a:spcAft>
                <a:spcPts val="164"/>
              </a:spcAft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Udmelding</a:t>
            </a:r>
          </a:p>
          <a:p>
            <a:pPr marL="374904" lvl="1" indent="-149962" defTabSz="749808">
              <a:spcBef>
                <a:spcPts val="328"/>
              </a:spcBef>
              <a:spcAft>
                <a:spcPts val="164"/>
              </a:spcAft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Undskylde</a:t>
            </a:r>
          </a:p>
          <a:p>
            <a:pPr marL="374904" lvl="1" indent="-149962" defTabSz="749808">
              <a:spcBef>
                <a:spcPts val="328"/>
              </a:spcBef>
              <a:spcAft>
                <a:spcPts val="164"/>
              </a:spcAft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Prøve at stoppe sig selv</a:t>
            </a:r>
          </a:p>
          <a:p>
            <a:pPr marL="374904" lvl="1" indent="-149962" defTabSz="749808">
              <a:spcBef>
                <a:spcPts val="328"/>
              </a:spcBef>
              <a:spcAft>
                <a:spcPts val="164"/>
              </a:spcAft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Forberede sig</a:t>
            </a:r>
            <a:endParaRPr lang="da-DK" sz="17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76FE5F6-21C6-680D-D7EA-ED43B0CEC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4687"/>
          <a:stretch/>
        </p:blipFill>
        <p:spPr>
          <a:xfrm>
            <a:off x="1647998" y="2385390"/>
            <a:ext cx="3530058" cy="389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0DDB13C-05BD-F1FE-F89E-794F0CA0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6034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42BA05-82BD-309D-388C-EB61AD83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Eksplosioner og nedsmeltninger</a:t>
            </a:r>
          </a:p>
        </p:txBody>
      </p:sp>
      <p:pic>
        <p:nvPicPr>
          <p:cNvPr id="6" name="Picture 5" descr="En rød pinkode fastgøres på en kalenderdato">
            <a:extLst>
              <a:ext uri="{FF2B5EF4-FFF2-40B4-BE49-F238E27FC236}">
                <a16:creationId xmlns:a16="http://schemas.microsoft.com/office/drawing/2014/main" id="{1058E61A-AAA7-E6E8-EDFB-6F72D3B2BD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773" r="-1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9AD4A9-ACCD-46B4-4969-601057166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Undgåelse</a:t>
            </a:r>
            <a:endParaRPr lang="en-US" sz="1800" dirty="0"/>
          </a:p>
          <a:p>
            <a:pPr lvl="1"/>
            <a:r>
              <a:rPr lang="en-US" dirty="0" err="1"/>
              <a:t>Forberedelse</a:t>
            </a:r>
            <a:r>
              <a:rPr lang="en-US" dirty="0"/>
              <a:t> - </a:t>
            </a:r>
            <a:r>
              <a:rPr lang="en-US" dirty="0" err="1"/>
              <a:t>Kalender</a:t>
            </a:r>
            <a:endParaRPr lang="en-US" dirty="0"/>
          </a:p>
          <a:p>
            <a:pPr lvl="1"/>
            <a:r>
              <a:rPr lang="en-US" dirty="0"/>
              <a:t>De 10 </a:t>
            </a:r>
            <a:r>
              <a:rPr lang="en-US" dirty="0" err="1"/>
              <a:t>H’er</a:t>
            </a:r>
            <a:endParaRPr lang="en-US" dirty="0"/>
          </a:p>
          <a:p>
            <a:pPr lvl="1"/>
            <a:r>
              <a:rPr lang="en-US" dirty="0" err="1"/>
              <a:t>Tydelig</a:t>
            </a:r>
            <a:r>
              <a:rPr lang="en-US" dirty="0"/>
              <a:t> </a:t>
            </a:r>
            <a:r>
              <a:rPr lang="en-US" dirty="0" err="1"/>
              <a:t>kommunikation</a:t>
            </a:r>
            <a:r>
              <a:rPr lang="en-US" dirty="0"/>
              <a:t> og </a:t>
            </a:r>
            <a:r>
              <a:rPr lang="en-US" dirty="0" err="1"/>
              <a:t>aftaler</a:t>
            </a:r>
            <a:endParaRPr lang="en-US" dirty="0"/>
          </a:p>
          <a:p>
            <a:pPr lvl="1"/>
            <a:r>
              <a:rPr lang="en-US" dirty="0"/>
              <a:t>Alarm</a:t>
            </a:r>
          </a:p>
          <a:p>
            <a:pPr lvl="1"/>
            <a:r>
              <a:rPr lang="en-US" dirty="0" err="1"/>
              <a:t>Tidlige</a:t>
            </a:r>
            <a:r>
              <a:rPr lang="en-US" dirty="0"/>
              <a:t> </a:t>
            </a:r>
            <a:r>
              <a:rPr lang="en-US" dirty="0" err="1"/>
              <a:t>tegn</a:t>
            </a:r>
            <a:r>
              <a:rPr lang="en-US" dirty="0"/>
              <a:t> - </a:t>
            </a:r>
            <a:r>
              <a:rPr lang="en-US" dirty="0" err="1"/>
              <a:t>Vaner</a:t>
            </a:r>
            <a:r>
              <a:rPr lang="en-US" dirty="0"/>
              <a:t> og </a:t>
            </a:r>
            <a:r>
              <a:rPr lang="en-US" dirty="0" err="1"/>
              <a:t>erfaringer</a:t>
            </a:r>
            <a:endParaRPr lang="en-US" dirty="0"/>
          </a:p>
          <a:p>
            <a:r>
              <a:rPr lang="en-US" sz="1800" dirty="0" err="1"/>
              <a:t>Håndtering</a:t>
            </a:r>
            <a:endParaRPr lang="en-US" sz="1800" dirty="0"/>
          </a:p>
          <a:p>
            <a:pPr lvl="1"/>
            <a:r>
              <a:rPr lang="en-US" dirty="0"/>
              <a:t>Time out - Pause</a:t>
            </a:r>
          </a:p>
          <a:p>
            <a:pPr lvl="1"/>
            <a:r>
              <a:rPr lang="en-US" dirty="0" err="1"/>
              <a:t>Bevarer</a:t>
            </a:r>
            <a:r>
              <a:rPr lang="en-US" dirty="0"/>
              <a:t> </a:t>
            </a:r>
            <a:r>
              <a:rPr lang="en-US" dirty="0" err="1"/>
              <a:t>roen</a:t>
            </a:r>
            <a:endParaRPr lang="en-US" dirty="0"/>
          </a:p>
          <a:p>
            <a:pPr lvl="1"/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tvinge</a:t>
            </a:r>
            <a:r>
              <a:rPr lang="en-US" dirty="0"/>
              <a:t> det </a:t>
            </a:r>
            <a:r>
              <a:rPr lang="en-US" dirty="0" err="1"/>
              <a:t>igennem</a:t>
            </a:r>
            <a:r>
              <a:rPr lang="en-US" dirty="0"/>
              <a:t> - </a:t>
            </a:r>
            <a:r>
              <a:rPr lang="en-US" dirty="0" err="1"/>
              <a:t>Nysgerrighed</a:t>
            </a:r>
            <a:endParaRPr lang="en-US" dirty="0"/>
          </a:p>
          <a:p>
            <a:pPr lvl="1"/>
            <a:r>
              <a:rPr lang="en-US" dirty="0" err="1"/>
              <a:t>Følge</a:t>
            </a:r>
            <a:r>
              <a:rPr lang="en-US" dirty="0"/>
              <a:t> op </a:t>
            </a:r>
          </a:p>
          <a:p>
            <a:pPr lvl="1"/>
            <a:r>
              <a:rPr lang="en-US" dirty="0" err="1"/>
              <a:t>Undgå</a:t>
            </a:r>
            <a:r>
              <a:rPr lang="en-US" dirty="0"/>
              <a:t> at ”fixe”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Billede 7">
            <a:extLst>
              <a:ext uri="{FF2B5EF4-FFF2-40B4-BE49-F238E27FC236}">
                <a16:creationId xmlns:a16="http://schemas.microsoft.com/office/drawing/2014/main" id="{C12AD76E-9F55-4211-524F-8DC642A79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6122"/>
          <a:stretch/>
        </p:blipFill>
        <p:spPr>
          <a:xfrm>
            <a:off x="0" y="0"/>
            <a:ext cx="4646726" cy="6857990"/>
          </a:xfrm>
          <a:prstGeom prst="rect">
            <a:avLst/>
          </a:prstGeo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A24EE1F-0DEB-42CC-5AC5-2C3CB014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650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221147-6140-7C37-89A4-6FFEF1EE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5" y="322928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dirty="0" err="1">
                <a:solidFill>
                  <a:schemeClr val="tx1"/>
                </a:solidFill>
              </a:rPr>
              <a:t>Søvn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82901DC-4D68-D560-2AF8-5F4E06CDF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DEDB837-0EE0-01D5-2E4A-AEAD1E104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108" y="2105248"/>
            <a:ext cx="5165836" cy="387556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 err="1"/>
              <a:t>Faste</a:t>
            </a:r>
            <a:r>
              <a:rPr lang="en-US" sz="1400" dirty="0"/>
              <a:t> </a:t>
            </a:r>
            <a:r>
              <a:rPr lang="en-US" sz="1400" dirty="0" err="1"/>
              <a:t>rutiner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vaner</a:t>
            </a:r>
            <a:endParaRPr lang="en-US" sz="1400" dirty="0"/>
          </a:p>
          <a:p>
            <a:pPr lvl="1"/>
            <a:r>
              <a:rPr lang="en-US" sz="1400" dirty="0" err="1"/>
              <a:t>Undgå</a:t>
            </a:r>
            <a:r>
              <a:rPr lang="en-US" sz="1400" dirty="0"/>
              <a:t> </a:t>
            </a:r>
            <a:r>
              <a:rPr lang="en-US" sz="1400" dirty="0" err="1"/>
              <a:t>kaffe</a:t>
            </a:r>
            <a:r>
              <a:rPr lang="en-US" sz="1400" dirty="0"/>
              <a:t>, </a:t>
            </a:r>
            <a:r>
              <a:rPr lang="en-US" sz="1400" dirty="0" err="1"/>
              <a:t>stimulanser</a:t>
            </a:r>
            <a:r>
              <a:rPr lang="en-US" sz="1400" dirty="0"/>
              <a:t>, fed mad, </a:t>
            </a:r>
            <a:r>
              <a:rPr lang="en-US" sz="1400" dirty="0" err="1"/>
              <a:t>elektronik</a:t>
            </a:r>
            <a:endParaRPr lang="en-US" sz="1400" dirty="0"/>
          </a:p>
          <a:p>
            <a:pPr lvl="1"/>
            <a:r>
              <a:rPr lang="en-US" sz="1400" dirty="0"/>
              <a:t>Motion - </a:t>
            </a:r>
            <a:r>
              <a:rPr lang="en-US" sz="1400" dirty="0" err="1"/>
              <a:t>Undgå</a:t>
            </a:r>
            <a:r>
              <a:rPr lang="en-US" sz="1400" dirty="0"/>
              <a:t> at </a:t>
            </a:r>
            <a:r>
              <a:rPr lang="en-US" sz="1400" dirty="0" err="1"/>
              <a:t>sove</a:t>
            </a:r>
            <a:r>
              <a:rPr lang="en-US" sz="1400" dirty="0"/>
              <a:t> om </a:t>
            </a:r>
            <a:r>
              <a:rPr lang="en-US" sz="1400" dirty="0" err="1"/>
              <a:t>dagen</a:t>
            </a:r>
            <a:endParaRPr lang="en-US" sz="1400" dirty="0"/>
          </a:p>
          <a:p>
            <a:pPr lvl="1"/>
            <a:r>
              <a:rPr lang="en-US" sz="1400" dirty="0" err="1"/>
              <a:t>Faste</a:t>
            </a:r>
            <a:r>
              <a:rPr lang="en-US" sz="1400" dirty="0"/>
              <a:t> </a:t>
            </a:r>
            <a:r>
              <a:rPr lang="en-US" sz="1400" dirty="0" err="1"/>
              <a:t>tider</a:t>
            </a:r>
            <a:r>
              <a:rPr lang="en-US" sz="1400" dirty="0"/>
              <a:t> </a:t>
            </a:r>
            <a:r>
              <a:rPr lang="en-US" sz="1400" dirty="0" err="1"/>
              <a:t>både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seng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op </a:t>
            </a:r>
            <a:r>
              <a:rPr lang="en-US" sz="1400" dirty="0" err="1"/>
              <a:t>igen</a:t>
            </a:r>
            <a:endParaRPr lang="en-US" sz="1400" dirty="0"/>
          </a:p>
          <a:p>
            <a:pPr lvl="1"/>
            <a:r>
              <a:rPr lang="en-US" sz="1400" dirty="0" err="1"/>
              <a:t>Forberedelse</a:t>
            </a:r>
            <a:endParaRPr lang="en-US" sz="1400" dirty="0"/>
          </a:p>
          <a:p>
            <a:r>
              <a:rPr lang="en-US" sz="1400" dirty="0" err="1"/>
              <a:t>Rammerne</a:t>
            </a:r>
            <a:endParaRPr lang="en-US" sz="1400" dirty="0"/>
          </a:p>
          <a:p>
            <a:pPr lvl="1"/>
            <a:r>
              <a:rPr lang="en-US" sz="1400" dirty="0"/>
              <a:t>Luft </a:t>
            </a:r>
            <a:r>
              <a:rPr lang="en-US" sz="1400" dirty="0" err="1"/>
              <a:t>ud</a:t>
            </a:r>
            <a:r>
              <a:rPr lang="en-US" sz="1400" dirty="0"/>
              <a:t> - God </a:t>
            </a:r>
            <a:r>
              <a:rPr lang="en-US" sz="1400" dirty="0" err="1"/>
              <a:t>seng</a:t>
            </a:r>
            <a:r>
              <a:rPr lang="en-US" sz="1400" dirty="0"/>
              <a:t> - Ro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mørkt</a:t>
            </a:r>
            <a:endParaRPr lang="en-US" sz="1400" dirty="0"/>
          </a:p>
          <a:p>
            <a:pPr lvl="1"/>
            <a:r>
              <a:rPr lang="en-US" sz="1400" dirty="0" err="1"/>
              <a:t>Brug</a:t>
            </a:r>
            <a:r>
              <a:rPr lang="en-US" sz="1400" dirty="0"/>
              <a:t> </a:t>
            </a:r>
            <a:r>
              <a:rPr lang="en-US" sz="1400" dirty="0" err="1"/>
              <a:t>kun</a:t>
            </a:r>
            <a:r>
              <a:rPr lang="en-US" sz="1400" dirty="0"/>
              <a:t> </a:t>
            </a:r>
            <a:r>
              <a:rPr lang="en-US" sz="1400" dirty="0" err="1"/>
              <a:t>sengen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at </a:t>
            </a:r>
            <a:r>
              <a:rPr lang="en-US" sz="1400" dirty="0" err="1"/>
              <a:t>sove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endParaRPr lang="en-US" sz="1400" dirty="0"/>
          </a:p>
          <a:p>
            <a:pPr lvl="1"/>
            <a:r>
              <a:rPr lang="en-US" sz="1400" dirty="0"/>
              <a:t>Ingen </a:t>
            </a:r>
            <a:r>
              <a:rPr lang="en-US" sz="1400" dirty="0" err="1"/>
              <a:t>snak</a:t>
            </a:r>
            <a:r>
              <a:rPr lang="en-US" sz="1400" dirty="0"/>
              <a:t> om </a:t>
            </a:r>
            <a:r>
              <a:rPr lang="en-US" sz="1400" dirty="0" err="1"/>
              <a:t>dagens</a:t>
            </a:r>
            <a:r>
              <a:rPr lang="en-US" sz="1400" dirty="0"/>
              <a:t> </a:t>
            </a:r>
            <a:r>
              <a:rPr lang="en-US" sz="1400" dirty="0" err="1"/>
              <a:t>udfordringer</a:t>
            </a:r>
            <a:endParaRPr lang="en-US" sz="1400" dirty="0"/>
          </a:p>
          <a:p>
            <a:pPr lvl="1"/>
            <a:r>
              <a:rPr lang="en-US" sz="1400" dirty="0" err="1"/>
              <a:t>Brug</a:t>
            </a:r>
            <a:r>
              <a:rPr lang="en-US" sz="1400" dirty="0"/>
              <a:t> </a:t>
            </a:r>
            <a:r>
              <a:rPr lang="en-US" sz="1400" dirty="0" err="1"/>
              <a:t>ikke</a:t>
            </a:r>
            <a:r>
              <a:rPr lang="en-US" sz="1400" dirty="0"/>
              <a:t> </a:t>
            </a:r>
            <a:r>
              <a:rPr lang="en-US" sz="1400" dirty="0" err="1"/>
              <a:t>sengen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straf</a:t>
            </a:r>
            <a:endParaRPr lang="en-US" sz="1400" dirty="0"/>
          </a:p>
          <a:p>
            <a:r>
              <a:rPr lang="en-US" sz="1400" dirty="0" err="1"/>
              <a:t>Tiltag</a:t>
            </a:r>
            <a:endParaRPr lang="en-US" sz="1400" dirty="0"/>
          </a:p>
          <a:p>
            <a:pPr lvl="1"/>
            <a:r>
              <a:rPr lang="en-US" sz="1400" dirty="0"/>
              <a:t>Mindfulness – </a:t>
            </a:r>
            <a:r>
              <a:rPr lang="en-US" sz="1400" dirty="0" err="1"/>
              <a:t>Lydbøger</a:t>
            </a:r>
            <a:r>
              <a:rPr lang="en-US" sz="1400" dirty="0"/>
              <a:t> – </a:t>
            </a:r>
            <a:r>
              <a:rPr lang="en-US" sz="1400" dirty="0" err="1"/>
              <a:t>Tyngdedyne</a:t>
            </a:r>
            <a:endParaRPr lang="en-US" sz="1400" dirty="0"/>
          </a:p>
          <a:p>
            <a:pPr lvl="1"/>
            <a:r>
              <a:rPr lang="en-US" sz="1400" dirty="0" err="1"/>
              <a:t>Bodyscan</a:t>
            </a:r>
            <a:r>
              <a:rPr lang="en-US" sz="1400" dirty="0"/>
              <a:t> – massage – </a:t>
            </a:r>
            <a:r>
              <a:rPr lang="en-US" sz="1400" dirty="0" err="1"/>
              <a:t>lyde</a:t>
            </a:r>
            <a:r>
              <a:rPr lang="en-US" sz="1400" dirty="0"/>
              <a:t>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02C9D97-2D2F-71B2-6561-373C635C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3411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30EAE1-8A77-176B-136B-B8A9F881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Hvad er ADHD?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3EA3CE-A96C-B590-F4E2-30846F1BA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800" dirty="0" err="1">
                <a:effectLst/>
              </a:rPr>
              <a:t>Udviklingsforstyrrelse</a:t>
            </a:r>
            <a:r>
              <a:rPr lang="en-US" sz="1800" dirty="0">
                <a:effectLst/>
              </a:rPr>
              <a:t> – starter </a:t>
            </a:r>
            <a:r>
              <a:rPr lang="en-US" sz="1800" dirty="0" err="1">
                <a:effectLst/>
              </a:rPr>
              <a:t>før</a:t>
            </a:r>
            <a:r>
              <a:rPr lang="en-US" sz="1800" dirty="0">
                <a:effectLst/>
              </a:rPr>
              <a:t> 7/12 </a:t>
            </a:r>
            <a:r>
              <a:rPr lang="en-US" sz="1800" dirty="0" err="1">
                <a:effectLst/>
              </a:rPr>
              <a:t>år</a:t>
            </a:r>
            <a:r>
              <a:rPr lang="en-US" sz="1800" dirty="0">
                <a:effectLst/>
              </a:rPr>
              <a:t>. MEN det </a:t>
            </a:r>
            <a:r>
              <a:rPr lang="en-US" sz="1800" dirty="0" err="1">
                <a:effectLst/>
              </a:rPr>
              <a:t>opstår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ikke</a:t>
            </a:r>
            <a:r>
              <a:rPr lang="en-US" sz="1800" dirty="0">
                <a:effectLst/>
              </a:rPr>
              <a:t> bare!</a:t>
            </a:r>
          </a:p>
          <a:p>
            <a:pPr marL="342900" lvl="0"/>
            <a:r>
              <a:rPr lang="en-US" sz="1800" dirty="0"/>
              <a:t>Er det </a:t>
            </a:r>
            <a:r>
              <a:rPr lang="en-US" sz="1800" dirty="0" err="1"/>
              <a:t>nogens</a:t>
            </a:r>
            <a:r>
              <a:rPr lang="en-US" sz="1800" dirty="0"/>
              <a:t> </a:t>
            </a:r>
            <a:r>
              <a:rPr lang="en-US" sz="1800" dirty="0" err="1"/>
              <a:t>skyld</a:t>
            </a:r>
            <a:r>
              <a:rPr lang="en-US" sz="1800" dirty="0"/>
              <a:t>?</a:t>
            </a:r>
            <a:endParaRPr lang="en-US" sz="1800" dirty="0">
              <a:effectLst/>
            </a:endParaRPr>
          </a:p>
          <a:p>
            <a:pPr marL="342900" lvl="0"/>
            <a:r>
              <a:rPr lang="en-US" sz="1800" dirty="0" err="1">
                <a:effectLst/>
              </a:rPr>
              <a:t>Hyppighed</a:t>
            </a:r>
            <a:r>
              <a:rPr lang="en-US" sz="1800" dirty="0">
                <a:effectLst/>
              </a:rPr>
              <a:t> 3-5%</a:t>
            </a:r>
          </a:p>
          <a:p>
            <a:pPr marL="342900" lvl="0"/>
            <a:r>
              <a:rPr lang="en-US" sz="1800" dirty="0" err="1">
                <a:effectLst/>
              </a:rPr>
              <a:t>Arvelighed</a:t>
            </a:r>
            <a:r>
              <a:rPr lang="en-US" sz="1800" dirty="0">
                <a:effectLst/>
              </a:rPr>
              <a:t> - </a:t>
            </a:r>
            <a:r>
              <a:rPr lang="en-US" sz="1800" dirty="0" err="1">
                <a:effectLst/>
              </a:rPr>
              <a:t>hvis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af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forældrene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har</a:t>
            </a:r>
            <a:r>
              <a:rPr lang="en-US" sz="1800" dirty="0">
                <a:effectLst/>
              </a:rPr>
              <a:t> ADHD er </a:t>
            </a:r>
            <a:r>
              <a:rPr lang="en-US" sz="1800" dirty="0" err="1">
                <a:effectLst/>
              </a:rPr>
              <a:t>risikoen</a:t>
            </a:r>
            <a:r>
              <a:rPr lang="en-US" sz="1800" dirty="0">
                <a:effectLst/>
              </a:rPr>
              <a:t> 25%</a:t>
            </a:r>
          </a:p>
          <a:p>
            <a:pPr marL="342900" lvl="0"/>
            <a:r>
              <a:rPr lang="en-US" sz="1800" dirty="0" err="1">
                <a:effectLst/>
              </a:rPr>
              <a:t>Forsinket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modning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af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hjernen</a:t>
            </a:r>
            <a:endParaRPr lang="en-US" sz="1800" dirty="0">
              <a:effectLst/>
            </a:endParaRPr>
          </a:p>
          <a:p>
            <a:pPr marL="342900" lvl="0"/>
            <a:r>
              <a:rPr lang="en-US" sz="1800" dirty="0" err="1">
                <a:effectLst/>
              </a:rPr>
              <a:t>Påvirkninger</a:t>
            </a:r>
            <a:r>
              <a:rPr lang="en-US" sz="1800" dirty="0">
                <a:effectLst/>
              </a:rPr>
              <a:t> under </a:t>
            </a:r>
            <a:r>
              <a:rPr lang="en-US" sz="1800" dirty="0" err="1">
                <a:effectLst/>
              </a:rPr>
              <a:t>graviditeten</a:t>
            </a:r>
            <a:endParaRPr lang="en-US" sz="1800" dirty="0">
              <a:effectLst/>
            </a:endParaRPr>
          </a:p>
          <a:p>
            <a:pPr marL="342900" lvl="0"/>
            <a:r>
              <a:rPr lang="en-US" sz="1800" dirty="0" err="1">
                <a:effectLst/>
              </a:rPr>
              <a:t>Hvorfor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bliver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flere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diagnosticeret</a:t>
            </a:r>
            <a:r>
              <a:rPr lang="en-US" sz="1800" dirty="0">
                <a:effectLst/>
              </a:rPr>
              <a:t> nu?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3AF8B6-B960-CE8C-8DC4-B6E238A3D7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3460" y="737540"/>
            <a:ext cx="3369177" cy="50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B6E11ED-9A40-CE27-DDDE-94B07FE2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9638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Kost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5" y="2223436"/>
            <a:ext cx="4723749" cy="371991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Inddrag barn - Få valg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stemning - Vælg dine kampe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Rammerne – stol, bestik, placering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Forberedelse - Forklaring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Portioner – anretning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Morgenmad – start småt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Rockwell" panose="02060603020205020403" pitchFamily="18" charset="0"/>
              </a:rPr>
              <a:t>Blodsukker og koncentration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Medicin – spise når sulten - både før og efter aftensmaden, i sengen…..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ea typeface="+mn-ea"/>
                <a:cs typeface="+mn-cs"/>
              </a:rPr>
              <a:t>Madpakker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10 H’er</a:t>
            </a: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24" y="2441991"/>
            <a:ext cx="3085132" cy="3085132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004543D-5891-62B3-A3D9-9E1F4F85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3329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Sanser</a:t>
            </a:r>
            <a:r>
              <a:rPr lang="en-US" dirty="0"/>
              <a:t> </a:t>
            </a:r>
            <a:endParaRPr lang="en-US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6" y="2093977"/>
            <a:ext cx="3345140" cy="1335023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Høre			</a:t>
            </a:r>
            <a:r>
              <a:rPr lang="da-DK" sz="1600" dirty="0"/>
              <a:t>Smage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Lugte			</a:t>
            </a:r>
            <a:r>
              <a:rPr lang="da-DK" sz="1600" dirty="0"/>
              <a:t>Balance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da-DK" sz="1600" dirty="0" err="1"/>
              <a:t>oprioceptiv</a:t>
            </a:r>
            <a:r>
              <a:rPr lang="da-DK" sz="1600" dirty="0"/>
              <a:t> 	Se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For meget – for lidt	Føle</a:t>
            </a:r>
            <a:endParaRPr lang="da-DK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645592" y="1650026"/>
            <a:ext cx="4073742" cy="4073742"/>
          </a:xfrm>
          <a:prstGeom prst="rect">
            <a:avLst/>
          </a:prstGeom>
        </p:spPr>
      </p:pic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35226089-876C-984C-8477-B301828CA7C4}"/>
              </a:ext>
            </a:extLst>
          </p:cNvPr>
          <p:cNvSpPr txBox="1">
            <a:spLocks/>
          </p:cNvSpPr>
          <p:nvPr/>
        </p:nvSpPr>
        <p:spPr>
          <a:xfrm>
            <a:off x="1472666" y="3510117"/>
            <a:ext cx="3192740" cy="195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Viden om sansesensitivitet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Stress og sanser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Tilføre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Begrænse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Sansesæt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Alenetid – lade op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5F36599-5763-9CE1-6BEC-822B3636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6750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659D79-549B-2A78-9045-1FA849B6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Motion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3A4F78BB-A935-921F-585B-A5ED158CF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47D44F-580E-6842-F4F0-65EF1B495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koncentrationen</a:t>
            </a:r>
            <a:endParaRPr lang="en-US" dirty="0"/>
          </a:p>
          <a:p>
            <a:r>
              <a:rPr lang="en-US" dirty="0" err="1"/>
              <a:t>Overskudsenergi</a:t>
            </a:r>
            <a:endParaRPr lang="en-US" dirty="0"/>
          </a:p>
          <a:p>
            <a:r>
              <a:rPr lang="en-US" dirty="0" err="1"/>
              <a:t>Regulering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søvn</a:t>
            </a:r>
            <a:r>
              <a:rPr lang="en-US" dirty="0"/>
              <a:t>, </a:t>
            </a:r>
            <a:r>
              <a:rPr lang="en-US" dirty="0" err="1"/>
              <a:t>appetit</a:t>
            </a:r>
            <a:r>
              <a:rPr lang="en-US" dirty="0"/>
              <a:t> og </a:t>
            </a:r>
            <a:r>
              <a:rPr lang="en-US" dirty="0" err="1"/>
              <a:t>følelser</a:t>
            </a:r>
            <a:endParaRPr lang="en-US" dirty="0"/>
          </a:p>
          <a:p>
            <a:r>
              <a:rPr lang="en-US" dirty="0" err="1"/>
              <a:t>Fællesskab</a:t>
            </a:r>
            <a:endParaRPr lang="en-US" dirty="0"/>
          </a:p>
          <a:p>
            <a:r>
              <a:rPr lang="en-US" dirty="0"/>
              <a:t>Små </a:t>
            </a:r>
            <a:r>
              <a:rPr lang="en-US" dirty="0" err="1"/>
              <a:t>skridt</a:t>
            </a:r>
            <a:r>
              <a:rPr lang="en-US" dirty="0"/>
              <a:t> – success</a:t>
            </a:r>
          </a:p>
          <a:p>
            <a:r>
              <a:rPr lang="en-US" dirty="0" err="1"/>
              <a:t>Bygges</a:t>
            </a:r>
            <a:r>
              <a:rPr lang="en-US" dirty="0"/>
              <a:t> </a:t>
            </a:r>
            <a:r>
              <a:rPr lang="en-US" dirty="0" err="1"/>
              <a:t>ind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hverdagen</a:t>
            </a:r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3464D2D-BB4E-6438-0E61-98327FA7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8326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DBCE3A67-6670-6412-0032-62D21D6BA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9FCEA2-8769-E346-76E2-1A68E55F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Skole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FB87DF-0E14-3629-1A35-E2B60F44D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76" y="1993589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 err="1"/>
              <a:t>Primæropgaven</a:t>
            </a:r>
            <a:r>
              <a:rPr lang="en-US" sz="1700" dirty="0"/>
              <a:t> ligger hos </a:t>
            </a:r>
            <a:r>
              <a:rPr lang="en-US" sz="1700" dirty="0" err="1"/>
              <a:t>skolen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PPR - </a:t>
            </a:r>
            <a:r>
              <a:rPr lang="en-US" sz="1700" dirty="0" err="1"/>
              <a:t>studievejleder</a:t>
            </a:r>
            <a:endParaRPr lang="en-US" sz="1700" dirty="0"/>
          </a:p>
          <a:p>
            <a:r>
              <a:rPr lang="en-US" sz="1700" dirty="0" err="1"/>
              <a:t>Nedsat</a:t>
            </a:r>
            <a:r>
              <a:rPr lang="en-US" sz="1700" dirty="0"/>
              <a:t> </a:t>
            </a:r>
            <a:r>
              <a:rPr lang="en-US" sz="1700" dirty="0" err="1"/>
              <a:t>tid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krav</a:t>
            </a:r>
            <a:r>
              <a:rPr lang="en-US" sz="1700" dirty="0"/>
              <a:t> – </a:t>
            </a:r>
            <a:r>
              <a:rPr lang="en-US" sz="1700" dirty="0" err="1"/>
              <a:t>øgning</a:t>
            </a:r>
            <a:endParaRPr lang="en-US" sz="1700" dirty="0"/>
          </a:p>
          <a:p>
            <a:r>
              <a:rPr lang="en-US" sz="1700" dirty="0"/>
              <a:t>Pauser - </a:t>
            </a:r>
            <a:r>
              <a:rPr lang="en-US" sz="1700" dirty="0" err="1"/>
              <a:t>frikvarter</a:t>
            </a:r>
            <a:endParaRPr lang="en-US" sz="1700" dirty="0"/>
          </a:p>
          <a:p>
            <a:r>
              <a:rPr lang="en-US" sz="1700" dirty="0"/>
              <a:t>Stole, </a:t>
            </a:r>
            <a:r>
              <a:rPr lang="en-US" sz="1700" dirty="0" err="1"/>
              <a:t>hørebøffer</a:t>
            </a:r>
            <a:r>
              <a:rPr lang="en-US" sz="1700" dirty="0"/>
              <a:t>, </a:t>
            </a:r>
            <a:r>
              <a:rPr lang="en-US" sz="1700" dirty="0" err="1"/>
              <a:t>tangels</a:t>
            </a:r>
            <a:r>
              <a:rPr lang="en-US" sz="1700" dirty="0"/>
              <a:t>, </a:t>
            </a:r>
            <a:r>
              <a:rPr lang="en-US" sz="1700" dirty="0" err="1"/>
              <a:t>placering</a:t>
            </a:r>
            <a:endParaRPr lang="en-US" sz="1700" dirty="0"/>
          </a:p>
          <a:p>
            <a:r>
              <a:rPr lang="en-US" sz="1700" dirty="0" err="1"/>
              <a:t>Auditivt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visuelt</a:t>
            </a:r>
            <a:r>
              <a:rPr lang="en-US" sz="1700" dirty="0"/>
              <a:t> - </a:t>
            </a:r>
            <a:r>
              <a:rPr lang="en-US" sz="1700" dirty="0" err="1"/>
              <a:t>Følge</a:t>
            </a:r>
            <a:r>
              <a:rPr lang="en-US" sz="1700" dirty="0"/>
              <a:t> op</a:t>
            </a:r>
          </a:p>
          <a:p>
            <a:r>
              <a:rPr lang="en-US" sz="1700" dirty="0" err="1"/>
              <a:t>Aftaler</a:t>
            </a:r>
            <a:r>
              <a:rPr lang="en-US" sz="1700" dirty="0"/>
              <a:t> - De 10 </a:t>
            </a:r>
            <a:r>
              <a:rPr lang="en-US" sz="1700" dirty="0" err="1"/>
              <a:t>H’er</a:t>
            </a:r>
            <a:r>
              <a:rPr lang="en-US" sz="1700" dirty="0"/>
              <a:t> - </a:t>
            </a:r>
            <a:r>
              <a:rPr lang="en-US" sz="1700" dirty="0" err="1"/>
              <a:t>Udmelding</a:t>
            </a:r>
            <a:endParaRPr lang="en-US" sz="1700" dirty="0"/>
          </a:p>
          <a:p>
            <a:r>
              <a:rPr lang="en-US" sz="1700" dirty="0" err="1"/>
              <a:t>Samarbejde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orientering</a:t>
            </a:r>
            <a:r>
              <a:rPr lang="en-US" sz="1700" dirty="0"/>
              <a:t> </a:t>
            </a:r>
            <a:r>
              <a:rPr lang="en-US" sz="1700" dirty="0" err="1"/>
              <a:t>fx</a:t>
            </a:r>
            <a:r>
              <a:rPr lang="en-US" sz="1700" dirty="0"/>
              <a:t> </a:t>
            </a:r>
            <a:r>
              <a:rPr lang="en-US" sz="1700" dirty="0" err="1"/>
              <a:t>batteriet</a:t>
            </a:r>
            <a:endParaRPr lang="en-US" sz="1700" dirty="0"/>
          </a:p>
          <a:p>
            <a:r>
              <a:rPr lang="en-US" sz="1700" dirty="0" err="1"/>
              <a:t>Tid</a:t>
            </a:r>
            <a:r>
              <a:rPr lang="en-US" sz="1700" dirty="0"/>
              <a:t> </a:t>
            </a:r>
            <a:r>
              <a:rPr lang="en-US" sz="1700" dirty="0" err="1"/>
              <a:t>til</a:t>
            </a:r>
            <a:r>
              <a:rPr lang="en-US" sz="1700" dirty="0"/>
              <a:t> </a:t>
            </a:r>
            <a:r>
              <a:rPr lang="en-US" sz="1700" dirty="0" err="1"/>
              <a:t>eksamener</a:t>
            </a:r>
            <a:r>
              <a:rPr lang="en-US" sz="1700" dirty="0"/>
              <a:t> – </a:t>
            </a:r>
            <a:r>
              <a:rPr lang="en-US" sz="1700" dirty="0" err="1"/>
              <a:t>Ordblinderedskaber</a:t>
            </a:r>
            <a:endParaRPr lang="en-US" sz="1700" dirty="0"/>
          </a:p>
          <a:p>
            <a:r>
              <a:rPr lang="en-US" sz="1700" dirty="0" err="1"/>
              <a:t>Støtte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modstand</a:t>
            </a:r>
            <a:endParaRPr lang="en-US" sz="1700" dirty="0"/>
          </a:p>
          <a:p>
            <a:r>
              <a:rPr lang="en-US" sz="1700" dirty="0" err="1"/>
              <a:t>Medicin</a:t>
            </a:r>
            <a:endParaRPr lang="en-US" sz="1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2762D2D3-CC91-6F18-2A83-B77201E3EB16}"/>
              </a:ext>
            </a:extLst>
          </p:cNvPr>
          <p:cNvSpPr txBox="1"/>
          <p:nvPr/>
        </p:nvSpPr>
        <p:spPr>
          <a:xfrm>
            <a:off x="7808338" y="2980813"/>
            <a:ext cx="402139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LEKTIER:</a:t>
            </a:r>
          </a:p>
          <a:p>
            <a:endParaRPr lang="en-US" sz="1700" dirty="0"/>
          </a:p>
          <a:p>
            <a:r>
              <a:rPr lang="en-US" sz="1700" dirty="0" err="1"/>
              <a:t>Planlægges</a:t>
            </a:r>
            <a:r>
              <a:rPr lang="en-US" sz="1700" dirty="0"/>
              <a:t> – fast </a:t>
            </a:r>
            <a:r>
              <a:rPr lang="en-US" sz="1700" dirty="0" err="1"/>
              <a:t>tidspunkt</a:t>
            </a:r>
            <a:r>
              <a:rPr lang="en-US" sz="1700" dirty="0"/>
              <a:t> og </a:t>
            </a:r>
            <a:r>
              <a:rPr lang="en-US" sz="1700" dirty="0" err="1"/>
              <a:t>tid</a:t>
            </a:r>
            <a:endParaRPr lang="en-US" sz="1700" dirty="0"/>
          </a:p>
          <a:p>
            <a:r>
              <a:rPr lang="en-US" sz="1700" dirty="0" err="1"/>
              <a:t>Forberedes</a:t>
            </a:r>
            <a:r>
              <a:rPr lang="en-US" sz="1700" dirty="0"/>
              <a:t> – Timer - Ro og skærmning</a:t>
            </a:r>
          </a:p>
          <a:p>
            <a:r>
              <a:rPr lang="en-US" sz="1700" dirty="0" err="1"/>
              <a:t>Visuelt</a:t>
            </a:r>
            <a:r>
              <a:rPr lang="en-US" sz="1700" dirty="0"/>
              <a:t> - De 10 </a:t>
            </a:r>
            <a:r>
              <a:rPr lang="en-US" sz="1700" dirty="0" err="1"/>
              <a:t>H’er</a:t>
            </a:r>
            <a:r>
              <a:rPr lang="en-US" sz="1700" dirty="0"/>
              <a:t> - </a:t>
            </a:r>
            <a:r>
              <a:rPr lang="en-US" sz="1700" dirty="0" err="1"/>
              <a:t>Kalender</a:t>
            </a:r>
            <a:r>
              <a:rPr lang="en-US" sz="1700" dirty="0"/>
              <a:t> - Alarm</a:t>
            </a:r>
          </a:p>
          <a:p>
            <a:r>
              <a:rPr lang="en-US" sz="1700" dirty="0" err="1"/>
              <a:t>Batteriet</a:t>
            </a:r>
            <a:endParaRPr lang="en-US" sz="1700" dirty="0"/>
          </a:p>
          <a:p>
            <a:r>
              <a:rPr lang="en-US" sz="1700" dirty="0" err="1"/>
              <a:t>Belønning</a:t>
            </a:r>
            <a:r>
              <a:rPr lang="en-US" sz="1700" dirty="0"/>
              <a:t> - </a:t>
            </a:r>
            <a:r>
              <a:rPr lang="en-US" sz="1700" dirty="0" err="1"/>
              <a:t>Gå</a:t>
            </a:r>
            <a:r>
              <a:rPr lang="en-US" sz="1700" dirty="0"/>
              <a:t> </a:t>
            </a:r>
            <a:r>
              <a:rPr lang="en-US" sz="1700" dirty="0" err="1"/>
              <a:t>efter</a:t>
            </a:r>
            <a:r>
              <a:rPr lang="en-US" sz="1700" dirty="0"/>
              <a:t> </a:t>
            </a:r>
            <a:r>
              <a:rPr lang="en-US" sz="1700" dirty="0" err="1"/>
              <a:t>succeser</a:t>
            </a:r>
            <a:endParaRPr lang="en-US" sz="1700" dirty="0"/>
          </a:p>
          <a:p>
            <a:r>
              <a:rPr lang="en-US" sz="1700" dirty="0" err="1"/>
              <a:t>Modstand</a:t>
            </a:r>
            <a:r>
              <a:rPr lang="en-US" sz="1700" dirty="0"/>
              <a:t> - Kan </a:t>
            </a:r>
            <a:r>
              <a:rPr lang="en-US" sz="1700" dirty="0" err="1"/>
              <a:t>ikke</a:t>
            </a:r>
            <a:r>
              <a:rPr lang="en-US" sz="1700" dirty="0"/>
              <a:t> </a:t>
            </a:r>
            <a:r>
              <a:rPr lang="en-US" sz="1700" dirty="0" err="1"/>
              <a:t>selv</a:t>
            </a:r>
            <a:r>
              <a:rPr lang="en-US" sz="1700" dirty="0"/>
              <a:t> </a:t>
            </a:r>
            <a:r>
              <a:rPr lang="en-US" sz="1700" dirty="0" err="1"/>
              <a:t>gå</a:t>
            </a:r>
            <a:r>
              <a:rPr lang="en-US" sz="1700" dirty="0"/>
              <a:t> i gang</a:t>
            </a:r>
          </a:p>
          <a:p>
            <a:r>
              <a:rPr lang="en-US" sz="1700" dirty="0" err="1"/>
              <a:t>Tror</a:t>
            </a:r>
            <a:r>
              <a:rPr lang="en-US" sz="1700" dirty="0"/>
              <a:t> </a:t>
            </a:r>
            <a:r>
              <a:rPr lang="en-US" sz="1700" dirty="0" err="1"/>
              <a:t>ikke</a:t>
            </a:r>
            <a:r>
              <a:rPr lang="en-US" sz="1700" dirty="0"/>
              <a:t> </a:t>
            </a:r>
            <a:r>
              <a:rPr lang="en-US" sz="1700" dirty="0" err="1"/>
              <a:t>på</a:t>
            </a:r>
            <a:r>
              <a:rPr lang="en-US" sz="1700" dirty="0"/>
              <a:t> sig </a:t>
            </a:r>
            <a:r>
              <a:rPr lang="en-US" sz="1700" dirty="0" err="1"/>
              <a:t>selv</a:t>
            </a:r>
            <a:r>
              <a:rPr lang="en-US" sz="1700" dirty="0"/>
              <a:t> - </a:t>
            </a:r>
            <a:r>
              <a:rPr lang="en-US" sz="1700" dirty="0" err="1"/>
              <a:t>Går</a:t>
            </a:r>
            <a:r>
              <a:rPr lang="en-US" sz="1700" dirty="0"/>
              <a:t> for </a:t>
            </a:r>
            <a:r>
              <a:rPr lang="en-US" sz="1700" dirty="0" err="1"/>
              <a:t>stærkt</a:t>
            </a:r>
            <a:endParaRPr lang="en-US" sz="1700" dirty="0"/>
          </a:p>
          <a:p>
            <a:r>
              <a:rPr lang="en-US" sz="1700" dirty="0" err="1"/>
              <a:t>Uoverskueligt</a:t>
            </a:r>
            <a:r>
              <a:rPr lang="en-US" sz="1800" dirty="0"/>
              <a:t>!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DE4B148-4B4E-9C8E-3632-E2B13432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075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863AD45-F025-4500-8898-7DE237E4C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142292-E298-BC24-E855-FB17D9EB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Spil og elektronik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D7BB636-BE6C-8F66-3CFF-801BC8B10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Dopamin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endParaRPr lang="en-US" sz="1800" dirty="0"/>
          </a:p>
          <a:p>
            <a:r>
              <a:rPr lang="en-US" sz="1800" dirty="0"/>
              <a:t>Alarm - </a:t>
            </a:r>
            <a:r>
              <a:rPr lang="en-US" sz="1800" dirty="0" err="1"/>
              <a:t>Struktur</a:t>
            </a:r>
            <a:r>
              <a:rPr lang="en-US" sz="1800" dirty="0"/>
              <a:t> - </a:t>
            </a:r>
            <a:r>
              <a:rPr lang="en-US" sz="1800" dirty="0" err="1"/>
              <a:t>Tidsplan</a:t>
            </a:r>
            <a:endParaRPr lang="en-US" sz="1800" dirty="0"/>
          </a:p>
          <a:p>
            <a:r>
              <a:rPr lang="en-US" sz="1800" dirty="0" err="1"/>
              <a:t>Forberedelse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Ydre</a:t>
            </a:r>
            <a:r>
              <a:rPr lang="en-US" sz="1800" dirty="0"/>
              <a:t> </a:t>
            </a:r>
            <a:r>
              <a:rPr lang="en-US" sz="1800" dirty="0" err="1"/>
              <a:t>regulering</a:t>
            </a:r>
            <a:r>
              <a:rPr lang="en-US" sz="1800" dirty="0"/>
              <a:t> og rammer</a:t>
            </a:r>
          </a:p>
          <a:p>
            <a:r>
              <a:rPr lang="en-US" sz="1800" dirty="0"/>
              <a:t>Tager </a:t>
            </a:r>
            <a:r>
              <a:rPr lang="en-US" sz="1800" dirty="0" err="1"/>
              <a:t>tid</a:t>
            </a:r>
            <a:r>
              <a:rPr lang="en-US" sz="1800" dirty="0"/>
              <a:t> - </a:t>
            </a:r>
            <a:r>
              <a:rPr lang="en-US" sz="1800" dirty="0" err="1"/>
              <a:t>Glemmer</a:t>
            </a:r>
            <a:r>
              <a:rPr lang="en-US" sz="1800" dirty="0"/>
              <a:t> alt </a:t>
            </a:r>
            <a:r>
              <a:rPr lang="en-US" sz="1800" dirty="0" err="1"/>
              <a:t>andet</a:t>
            </a:r>
            <a:endParaRPr lang="en-US" sz="1800" dirty="0"/>
          </a:p>
          <a:p>
            <a:r>
              <a:rPr lang="en-US" sz="1800" dirty="0"/>
              <a:t>Online </a:t>
            </a:r>
            <a:r>
              <a:rPr lang="en-US" sz="1800" dirty="0" err="1"/>
              <a:t>spil</a:t>
            </a:r>
            <a:r>
              <a:rPr lang="en-US" sz="1800" dirty="0"/>
              <a:t> - Isolation og </a:t>
            </a:r>
            <a:r>
              <a:rPr lang="en-US" sz="1800" dirty="0" err="1"/>
              <a:t>socialt</a:t>
            </a:r>
            <a:r>
              <a:rPr lang="en-US" sz="1800" dirty="0"/>
              <a:t> </a:t>
            </a:r>
            <a:r>
              <a:rPr lang="en-US" sz="1800" dirty="0" err="1"/>
              <a:t>fællesskab</a:t>
            </a:r>
            <a:endParaRPr lang="en-US" sz="1800" dirty="0"/>
          </a:p>
          <a:p>
            <a:r>
              <a:rPr lang="en-US" sz="1800" dirty="0" err="1"/>
              <a:t>Spejling</a:t>
            </a:r>
            <a:r>
              <a:rPr lang="en-US" sz="1800" dirty="0"/>
              <a:t> </a:t>
            </a:r>
            <a:r>
              <a:rPr lang="en-US" sz="1800" dirty="0" err="1"/>
              <a:t>af</a:t>
            </a:r>
            <a:r>
              <a:rPr lang="en-US" sz="1800" dirty="0"/>
              <a:t> </a:t>
            </a:r>
            <a:r>
              <a:rPr lang="en-US" sz="1800" dirty="0" err="1"/>
              <a:t>følelser</a:t>
            </a:r>
            <a:r>
              <a:rPr lang="en-US" sz="1800" dirty="0"/>
              <a:t> – </a:t>
            </a:r>
            <a:r>
              <a:rPr lang="en-US" sz="1800" dirty="0" err="1"/>
              <a:t>Konflikter</a:t>
            </a:r>
            <a:r>
              <a:rPr lang="en-US" sz="1800" dirty="0"/>
              <a:t> - </a:t>
            </a:r>
            <a:r>
              <a:rPr lang="en-US" sz="1800" dirty="0" err="1"/>
              <a:t>Forståelse</a:t>
            </a:r>
            <a:endParaRPr lang="en-US" sz="1800" dirty="0"/>
          </a:p>
          <a:p>
            <a:r>
              <a:rPr lang="en-US" sz="1800" dirty="0"/>
              <a:t>De 10 </a:t>
            </a:r>
            <a:r>
              <a:rPr lang="en-US" sz="1800" dirty="0" err="1"/>
              <a:t>h’er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CBB0027-F9D7-72E4-AC0B-D8CF88D7E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18098"/>
          <a:stretch/>
        </p:blipFill>
        <p:spPr>
          <a:xfrm>
            <a:off x="8203460" y="640080"/>
            <a:ext cx="3369177" cy="52804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39A5BF8-72C2-43E2-A19E-D54875260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2693D9-6EE8-42C4-B9CB-C347A34A5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EB50024-24B3-46AB-9E69-716EE1883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F2358AC-A470-29BE-95F3-0CC5AA10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4379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1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Oval 2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9B0257A-D2E6-76BF-391F-9A7A0407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Samtaler, Job og kærester</a:t>
            </a:r>
            <a:endParaRPr lang="en-US" sz="44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EFD22A6-0939-E174-081F-1D3949A20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578608"/>
            <a:ext cx="4730451" cy="35935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Udmelding</a:t>
            </a:r>
            <a:r>
              <a:rPr lang="en-US" sz="1800" dirty="0"/>
              <a:t> om </a:t>
            </a:r>
            <a:r>
              <a:rPr lang="en-US" sz="1800" dirty="0" err="1"/>
              <a:t>vanskeligheder</a:t>
            </a:r>
            <a:r>
              <a:rPr lang="en-US" sz="1800" dirty="0"/>
              <a:t> og </a:t>
            </a:r>
            <a:r>
              <a:rPr lang="en-US" sz="1800" dirty="0" err="1"/>
              <a:t>hvad</a:t>
            </a:r>
            <a:r>
              <a:rPr lang="en-US" sz="1800" dirty="0"/>
              <a:t> </a:t>
            </a:r>
            <a:r>
              <a:rPr lang="en-US" sz="1800" dirty="0" err="1"/>
              <a:t>jeg</a:t>
            </a:r>
            <a:r>
              <a:rPr lang="en-US" sz="1800" dirty="0"/>
              <a:t> </a:t>
            </a:r>
            <a:r>
              <a:rPr lang="en-US" sz="1800" dirty="0" err="1"/>
              <a:t>har</a:t>
            </a:r>
            <a:r>
              <a:rPr lang="en-US" sz="1800" dirty="0"/>
              <a:t> </a:t>
            </a:r>
            <a:r>
              <a:rPr lang="en-US" sz="1800" dirty="0" err="1"/>
              <a:t>brug</a:t>
            </a:r>
            <a:r>
              <a:rPr lang="en-US" sz="1800" dirty="0"/>
              <a:t> for</a:t>
            </a:r>
          </a:p>
          <a:p>
            <a:r>
              <a:rPr lang="en-US" sz="1800" dirty="0" err="1"/>
              <a:t>Træning</a:t>
            </a:r>
            <a:r>
              <a:rPr lang="en-US" sz="1800" dirty="0"/>
              <a:t> – </a:t>
            </a:r>
            <a:r>
              <a:rPr lang="en-US" sz="1800" dirty="0" err="1"/>
              <a:t>forståelse</a:t>
            </a:r>
            <a:endParaRPr lang="en-US" sz="1800" dirty="0"/>
          </a:p>
          <a:p>
            <a:r>
              <a:rPr lang="en-US" sz="1800" dirty="0"/>
              <a:t>Interesse</a:t>
            </a:r>
          </a:p>
          <a:p>
            <a:r>
              <a:rPr lang="en-US" sz="1800" dirty="0" err="1"/>
              <a:t>Gentagelser</a:t>
            </a:r>
            <a:r>
              <a:rPr lang="en-US" sz="1800" dirty="0"/>
              <a:t> </a:t>
            </a:r>
            <a:r>
              <a:rPr lang="en-US" sz="1800" dirty="0" err="1"/>
              <a:t>af</a:t>
            </a:r>
            <a:r>
              <a:rPr lang="en-US" sz="1800" dirty="0"/>
              <a:t> </a:t>
            </a:r>
            <a:r>
              <a:rPr lang="en-US" sz="1800" dirty="0" err="1"/>
              <a:t>aftaler</a:t>
            </a:r>
            <a:endParaRPr lang="en-US" sz="1800" dirty="0"/>
          </a:p>
          <a:p>
            <a:r>
              <a:rPr lang="en-US" sz="1800" dirty="0"/>
              <a:t>Pauser</a:t>
            </a:r>
          </a:p>
          <a:p>
            <a:r>
              <a:rPr lang="en-US" sz="1800" dirty="0" err="1"/>
              <a:t>Undskyld</a:t>
            </a:r>
            <a:endParaRPr lang="en-US" sz="1800" dirty="0"/>
          </a:p>
          <a:p>
            <a:r>
              <a:rPr lang="en-US" sz="1800" dirty="0" err="1"/>
              <a:t>Risici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4BBE2-D175-EC86-506B-BBAE84B28A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r="714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32" name="Freeform: Shape 22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6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C1A039F-02DE-EFFB-3444-10BCA013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6172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FCEA2-8769-E346-76E2-1A68E55F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3637"/>
            <a:ext cx="10058400" cy="15229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 err="1"/>
              <a:t>Strategier</a:t>
            </a:r>
            <a:endParaRPr lang="en-US" sz="6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FCA7B4-210E-7AC7-D8E5-D5FCE9B81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035" y="2156630"/>
            <a:ext cx="1893099" cy="3928532"/>
          </a:xfrm>
        </p:spPr>
        <p:txBody>
          <a:bodyPr>
            <a:normAutofit/>
          </a:bodyPr>
          <a:lstStyle/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Stå op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Bad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Børste tænder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Tøj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Madpakke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Hjælpe til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Pligter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Rydde op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dirty="0"/>
              <a:t>Socialt samvær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Sanser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dirty="0"/>
              <a:t>Skole/børnehave</a:t>
            </a:r>
            <a:endParaRPr lang="da-DK" sz="14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9845" indent="-129845" defTabSz="649224">
              <a:spcBef>
                <a:spcPts val="852"/>
              </a:spcBef>
            </a:pPr>
            <a:endParaRPr lang="da-DK" sz="14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9845" indent="-129845" defTabSz="649224">
              <a:spcBef>
                <a:spcPts val="852"/>
              </a:spcBef>
            </a:pPr>
            <a:endParaRPr lang="da-DK" sz="14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9845" indent="-129845" defTabSz="649224">
              <a:spcBef>
                <a:spcPts val="852"/>
              </a:spcBef>
            </a:pPr>
            <a:endParaRPr lang="da-DK" sz="14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9845" indent="-129845" defTabSz="649224">
              <a:spcBef>
                <a:spcPts val="852"/>
              </a:spcBef>
            </a:pPr>
            <a:endParaRPr lang="da-DK" sz="14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FB87DF-0E14-3629-1A35-E2B60F44D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6244" y="2156630"/>
            <a:ext cx="2035278" cy="3928532"/>
          </a:xfrm>
        </p:spPr>
        <p:txBody>
          <a:bodyPr>
            <a:normAutofit/>
          </a:bodyPr>
          <a:lstStyle/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Små trin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Hjælp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Inddragelse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Skema – synligt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Gentagelser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Forberedelse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 it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Burde kunne – kan?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10 H’er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dirty="0"/>
              <a:t>Udmelding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dirty="0"/>
              <a:t>Kalender</a:t>
            </a: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E069BF8-B550-64A1-2810-932783F2B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23" y="2156630"/>
            <a:ext cx="3928532" cy="3928532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3C43F01-C5ED-8C00-5543-17D53C8F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4672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C98BD159-DBDF-C126-42CB-2CE5FF146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5D9AA5-1313-B163-9908-B5F13B6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06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Kommunen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samarbejdspartnere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80B5D47-42D4-4C15-60D8-CB12672C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1592826"/>
            <a:ext cx="10058400" cy="45793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PPR</a:t>
            </a:r>
          </a:p>
          <a:p>
            <a:r>
              <a:rPr lang="en-US" dirty="0" err="1"/>
              <a:t>Familieafdelingen</a:t>
            </a:r>
            <a:endParaRPr lang="en-US" dirty="0"/>
          </a:p>
          <a:p>
            <a:r>
              <a:rPr lang="en-US" dirty="0" err="1"/>
              <a:t>Handicapafdelingen</a:t>
            </a:r>
            <a:endParaRPr lang="en-US" dirty="0"/>
          </a:p>
          <a:p>
            <a:r>
              <a:rPr lang="en-US" dirty="0" err="1"/>
              <a:t>Jobcenteret</a:t>
            </a:r>
            <a:endParaRPr lang="en-US" dirty="0"/>
          </a:p>
          <a:p>
            <a:r>
              <a:rPr lang="en-US" dirty="0"/>
              <a:t>Dialog</a:t>
            </a:r>
          </a:p>
          <a:p>
            <a:r>
              <a:rPr lang="en-US" dirty="0" err="1"/>
              <a:t>Underretninger</a:t>
            </a:r>
            <a:endParaRPr lang="en-US" dirty="0"/>
          </a:p>
          <a:p>
            <a:r>
              <a:rPr lang="en-US" dirty="0"/>
              <a:t>DUKH</a:t>
            </a:r>
          </a:p>
          <a:p>
            <a:r>
              <a:rPr lang="en-US" dirty="0"/>
              <a:t>SPS</a:t>
            </a:r>
          </a:p>
          <a:p>
            <a:r>
              <a:rPr lang="en-US"/>
              <a:t>Handicaptillæg</a:t>
            </a:r>
            <a:r>
              <a:rPr lang="en-US" dirty="0"/>
              <a:t> SU</a:t>
            </a:r>
          </a:p>
          <a:p>
            <a:r>
              <a:rPr lang="en-US" dirty="0"/>
              <a:t>ADHD-</a:t>
            </a:r>
            <a:r>
              <a:rPr lang="en-US" dirty="0" err="1"/>
              <a:t>foreningen</a:t>
            </a:r>
            <a:endParaRPr lang="en-US" dirty="0"/>
          </a:p>
          <a:p>
            <a:endParaRPr lang="en-US" sz="1700" dirty="0"/>
          </a:p>
          <a:p>
            <a:endParaRPr lang="en-US" sz="17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5E06EF2-5642-80AB-2DA2-714914CB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348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361FF55-1032-1E1F-08BE-DEF390A2D2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676" y="0"/>
            <a:ext cx="1045193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8298DC-5706-567A-C0F8-134D1A3F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86852"/>
          </a:xfrm>
        </p:spPr>
        <p:txBody>
          <a:bodyPr/>
          <a:lstStyle/>
          <a:p>
            <a:pPr algn="ctr"/>
            <a:r>
              <a:rPr lang="da-DK" dirty="0"/>
              <a:t>Take home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64DE67-62D2-E45A-305A-D76B83722A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TRIVSEL</a:t>
            </a:r>
          </a:p>
          <a:p>
            <a:r>
              <a:rPr lang="da-DK" dirty="0"/>
              <a:t>Forståelse</a:t>
            </a:r>
          </a:p>
          <a:p>
            <a:r>
              <a:rPr lang="da-DK" dirty="0"/>
              <a:t>Nysgerrighed</a:t>
            </a:r>
          </a:p>
          <a:p>
            <a:r>
              <a:rPr lang="da-DK" dirty="0"/>
              <a:t>Små skridt</a:t>
            </a:r>
          </a:p>
          <a:p>
            <a:r>
              <a:rPr lang="da-DK" dirty="0"/>
              <a:t>Hvad man kan - ikke hvad man burde kunne!</a:t>
            </a:r>
          </a:p>
          <a:p>
            <a:r>
              <a:rPr lang="da-DK" dirty="0"/>
              <a:t>Hvad skal du nu?</a:t>
            </a:r>
          </a:p>
          <a:p>
            <a:r>
              <a:rPr lang="da-DK" dirty="0"/>
              <a:t>Pragmatisk tilgang</a:t>
            </a:r>
          </a:p>
          <a:p>
            <a:r>
              <a:rPr lang="da-DK" dirty="0"/>
              <a:t>Hvad er muligt?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998B8C7-89D0-1C9E-B230-6E97A950B0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Forværring – husk det basale!</a:t>
            </a:r>
          </a:p>
          <a:p>
            <a:r>
              <a:rPr lang="da-DK" dirty="0"/>
              <a:t>Hverdag – stress - comorbiditet</a:t>
            </a:r>
          </a:p>
          <a:p>
            <a:r>
              <a:rPr lang="da-DK" dirty="0"/>
              <a:t>Søvn</a:t>
            </a:r>
          </a:p>
          <a:p>
            <a:r>
              <a:rPr lang="da-DK" dirty="0"/>
              <a:t>Kost</a:t>
            </a:r>
          </a:p>
          <a:p>
            <a:r>
              <a:rPr lang="da-DK" dirty="0"/>
              <a:t>Motion</a:t>
            </a:r>
          </a:p>
          <a:p>
            <a:r>
              <a:rPr lang="da-DK" dirty="0"/>
              <a:t>Hjernen fungerer på en lidt anden måde</a:t>
            </a:r>
          </a:p>
          <a:p>
            <a:r>
              <a:rPr lang="da-DK" dirty="0"/>
              <a:t>Batteriet</a:t>
            </a:r>
          </a:p>
          <a:p>
            <a:r>
              <a:rPr lang="da-DK" dirty="0"/>
              <a:t>Termometer</a:t>
            </a:r>
          </a:p>
          <a:p>
            <a:r>
              <a:rPr lang="da-DK" dirty="0" err="1"/>
              <a:t>Hv</a:t>
            </a:r>
            <a:r>
              <a:rPr lang="da-DK" dirty="0"/>
              <a:t>-spørgsmål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245359F-563F-AEAE-A443-4C4ACA10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574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05FA3EE3-C70D-87D6-96D3-7CD4AF72A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313" y="2092996"/>
            <a:ext cx="3809604" cy="38096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791E44A-14C4-D03D-FEF2-03B55710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Hvad</a:t>
            </a:r>
            <a:r>
              <a:rPr lang="en-US" dirty="0"/>
              <a:t> er ADHD?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90B69-8B15-C771-906E-95E7F990D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9046" y="2385390"/>
            <a:ext cx="4324780" cy="3617845"/>
          </a:xfrm>
        </p:spPr>
        <p:txBody>
          <a:bodyPr>
            <a:normAutofit fontScale="85000" lnSpcReduction="20000"/>
          </a:bodyPr>
          <a:lstStyle/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Dopamin – belønning, motivation, hukommelse, læring, humør, planlægning, beslutning, bevægelse, søvn, vågenhed, appetit, seksuallyst, aggression og kognition</a:t>
            </a: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Noradrenalin – opmærksomhed, fokus, motivation, energi, kognition, angst, irritabilitet</a:t>
            </a:r>
            <a:r>
              <a:rPr lang="da-DK" dirty="0">
                <a:latin typeface="Calibri" panose="020F0502020204030204" pitchFamily="34" charset="0"/>
              </a:rPr>
              <a:t> og smertestillende</a:t>
            </a:r>
            <a:endParaRPr lang="da-DK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”Opmærksomhedscenteret”</a:t>
            </a: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Tid</a:t>
            </a: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Uretfærdighed</a:t>
            </a: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Regulering</a:t>
            </a: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Sanser</a:t>
            </a:r>
          </a:p>
          <a:p>
            <a:endParaRPr lang="da-DK" sz="1500" dirty="0"/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0A023458-3E60-1FFA-F1E3-25612FD2B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9330" y="4093535"/>
            <a:ext cx="2389774" cy="2078664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28E095F-0AC9-44CD-CEAB-EFC656BA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210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71F491D-5389-B218-63A5-563DCB8A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1424" y="2360254"/>
            <a:ext cx="3539101" cy="3539101"/>
          </a:xfrm>
          <a:prstGeom prst="rect">
            <a:avLst/>
          </a:prstGeom>
          <a:effectLst>
            <a:softEdge rad="3429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D43FF06-BD1C-7969-1B68-7A26BC5D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effectLst/>
              </a:rPr>
              <a:t>Kernesymptomer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A78BA7-AC03-4E85-A6F8-19885096C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865" y="2385391"/>
            <a:ext cx="4805786" cy="3617844"/>
          </a:xfrm>
        </p:spPr>
        <p:txBody>
          <a:bodyPr>
            <a:normAutofit fontScale="92500" lnSpcReduction="10000"/>
          </a:bodyPr>
          <a:lstStyle/>
          <a:p>
            <a:pPr marL="0" indent="0" defTabSz="649224">
              <a:spcBef>
                <a:spcPts val="852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Opmærksomhedsvanskeligheder</a:t>
            </a:r>
          </a:p>
          <a:p>
            <a:pPr marL="0" indent="0" defTabSz="649224">
              <a:spcBef>
                <a:spcPts val="852"/>
              </a:spcBef>
              <a:buNone/>
            </a:pPr>
            <a:endParaRPr lang="da-DK" sz="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Sjuskefejl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Fastholde opmærksomheden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Høre efter/huske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Følge instrukser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Organisere og planlægge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Undgå – modstand på mentalt krævende opgaver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Mister ting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Distraheres, afledes eller glemsom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7C576C-66AC-5460-3EBB-262187FF4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699" y="2385390"/>
            <a:ext cx="3707656" cy="3617844"/>
          </a:xfrm>
        </p:spPr>
        <p:txBody>
          <a:bodyPr>
            <a:normAutofit fontScale="92500" lnSpcReduction="10000"/>
          </a:bodyPr>
          <a:lstStyle/>
          <a:p>
            <a:pPr marL="0" indent="0" defTabSz="649224">
              <a:spcBef>
                <a:spcPts val="852"/>
              </a:spcBef>
              <a:buNone/>
            </a:pPr>
            <a:endParaRPr lang="da-DK" sz="142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45881A8-711E-1D02-FAF6-0B745462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49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B8303E0-1F20-9F5D-BF91-23BB2FA75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0844" y="1924493"/>
            <a:ext cx="4451956" cy="445195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94B3EB3-6571-008E-C0C6-5839A831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Kernesymptomer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401B3-5BD9-4D79-E049-F6CBFB11A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9977" y="2385390"/>
            <a:ext cx="3773702" cy="3617845"/>
          </a:xfrm>
        </p:spPr>
        <p:txBody>
          <a:bodyPr>
            <a:normAutofit fontScale="62500" lnSpcReduction="20000"/>
          </a:bodyPr>
          <a:lstStyle/>
          <a:p>
            <a:pPr marL="0" indent="0" defTabSz="658368">
              <a:spcBef>
                <a:spcPts val="864"/>
              </a:spcBef>
              <a:buNone/>
            </a:pPr>
            <a:r>
              <a:rPr lang="da-DK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Hyperaktivitet</a:t>
            </a:r>
            <a:endParaRPr lang="da-DK" sz="19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658368">
              <a:spcBef>
                <a:spcPts val="864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Uro i hænder og fødder, piller, dimser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Kan ikke blive siddende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Løber/klatrer omkring utilpasset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Støjer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Indre uro - rastløshed</a:t>
            </a:r>
          </a:p>
          <a:p>
            <a:pPr marL="32918" indent="0" defTabSz="658368">
              <a:spcBef>
                <a:spcPts val="864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2918" indent="0" defTabSz="658368">
              <a:spcBef>
                <a:spcPts val="864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da-DK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Impulsivitet</a:t>
            </a:r>
          </a:p>
          <a:p>
            <a:pPr marL="0" indent="0" defTabSz="658368">
              <a:spcBef>
                <a:spcPts val="864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Svarer før spørgsmålet er stillet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Utålmodig - kan ikke vente på tur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Afbryder i samtaler</a:t>
            </a:r>
            <a:r>
              <a:rPr lang="da-DK" dirty="0">
                <a:latin typeface="Calibri" panose="020F0502020204030204" pitchFamily="34" charset="0"/>
              </a:rPr>
              <a:t>,</a:t>
            </a: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leg mv.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Taler for meget</a:t>
            </a:r>
          </a:p>
          <a:p>
            <a:pPr marL="131674" indent="-131674" defTabSz="658368">
              <a:spcBef>
                <a:spcPts val="864"/>
              </a:spcBef>
            </a:pPr>
            <a:endParaRPr lang="da-DK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17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6F75DA8-52A6-5E93-9E29-62AA78F73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4671" y="2385390"/>
            <a:ext cx="3773702" cy="3617845"/>
          </a:xfrm>
        </p:spPr>
        <p:txBody>
          <a:bodyPr>
            <a:normAutofit fontScale="62500" lnSpcReduction="20000"/>
          </a:bodyPr>
          <a:lstStyle/>
          <a:p>
            <a:pPr marL="0" indent="0" defTabSz="658368">
              <a:spcBef>
                <a:spcPts val="864"/>
              </a:spcBef>
              <a:buNone/>
            </a:pPr>
            <a:endParaRPr lang="da-DK" sz="14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E4EBCFA-E3B0-4372-C46E-C7A4930E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323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 sz="4800">
                <a:effectLst/>
              </a:rPr>
              <a:t>Eksekutive funktioner</a:t>
            </a:r>
            <a:endParaRPr lang="en-US" sz="480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6122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500" dirty="0" err="1">
                <a:effectLst/>
              </a:rPr>
              <a:t>Impulskontrol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Følelseskontrol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Koncentration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Planlægning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Arbejdshukommelse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Fleksibilitet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Strukturering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Igangsætning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Afslutte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opgaver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Selvmonitorering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>
                <a:effectLst/>
              </a:rPr>
              <a:t>Og mange </a:t>
            </a:r>
            <a:r>
              <a:rPr lang="en-US" sz="1500" dirty="0" err="1">
                <a:effectLst/>
              </a:rPr>
              <a:t>flere</a:t>
            </a:r>
            <a:r>
              <a:rPr lang="en-US" sz="1500" dirty="0">
                <a:effectLst/>
              </a:rPr>
              <a:t> - over 50 er </a:t>
            </a:r>
            <a:r>
              <a:rPr lang="en-US" sz="1500" dirty="0" err="1">
                <a:effectLst/>
              </a:rPr>
              <a:t>beskrevet</a:t>
            </a:r>
            <a:endParaRPr lang="en-US" sz="1500" dirty="0">
              <a:effectLst/>
            </a:endParaRPr>
          </a:p>
          <a:p>
            <a:endParaRPr lang="en-US" sz="1500" dirty="0"/>
          </a:p>
          <a:p>
            <a:pPr marL="342900" lvl="0"/>
            <a:endParaRPr lang="en-US" sz="1500" dirty="0">
              <a:effectLst/>
            </a:endParaRPr>
          </a:p>
          <a:p>
            <a:endParaRPr lang="en-US" sz="15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F7BCDDA-7470-C793-6230-49BFB4CE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15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 sz="4800" dirty="0" err="1"/>
              <a:t>Begavelse</a:t>
            </a:r>
            <a:endParaRPr lang="en-US" sz="4800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6122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500" dirty="0" err="1">
                <a:effectLst/>
              </a:rPr>
              <a:t>Sprogligt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/>
              <a:t>Visuelt</a:t>
            </a:r>
            <a:endParaRPr lang="en-US" sz="1500" dirty="0"/>
          </a:p>
          <a:p>
            <a:pPr marL="342900" lvl="0"/>
            <a:r>
              <a:rPr lang="en-US" sz="1500" dirty="0" err="1">
                <a:effectLst/>
              </a:rPr>
              <a:t>Ræssonering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/>
              <a:t>Arbejdshukommelse</a:t>
            </a:r>
            <a:endParaRPr lang="en-US" sz="1500" dirty="0"/>
          </a:p>
          <a:p>
            <a:pPr marL="342900" lvl="0"/>
            <a:r>
              <a:rPr lang="en-US" sz="1500" dirty="0" err="1">
                <a:effectLst/>
              </a:rPr>
              <a:t>Hastighed</a:t>
            </a:r>
            <a:endParaRPr lang="en-US" sz="1500" dirty="0">
              <a:effectLst/>
            </a:endParaRPr>
          </a:p>
          <a:p>
            <a:pPr marL="342900" lvl="0"/>
            <a:endParaRPr lang="en-US" sz="1500" dirty="0">
              <a:effectLst/>
            </a:endParaRPr>
          </a:p>
          <a:p>
            <a:pPr marL="342900" lvl="0"/>
            <a:r>
              <a:rPr lang="en-US" sz="1500" dirty="0">
                <a:effectLst/>
              </a:rPr>
              <a:t>Store </a:t>
            </a:r>
            <a:r>
              <a:rPr lang="en-US" sz="1500" dirty="0" err="1">
                <a:effectLst/>
              </a:rPr>
              <a:t>forskelle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/>
              <a:t>Begavelse</a:t>
            </a:r>
            <a:r>
              <a:rPr lang="en-US" sz="1500" dirty="0"/>
              <a:t> og </a:t>
            </a:r>
            <a:r>
              <a:rPr lang="en-US" sz="1500" dirty="0" err="1"/>
              <a:t>funktiosniveau</a:t>
            </a:r>
            <a:endParaRPr lang="en-US" sz="1500" dirty="0">
              <a:effectLst/>
            </a:endParaRPr>
          </a:p>
          <a:p>
            <a:endParaRPr lang="en-US" sz="1500" dirty="0"/>
          </a:p>
          <a:p>
            <a:pPr marL="342900" lvl="0"/>
            <a:endParaRPr lang="en-US" sz="1500" dirty="0">
              <a:effectLst/>
            </a:endParaRPr>
          </a:p>
          <a:p>
            <a:endParaRPr lang="en-US" sz="15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280F51-CD79-EFC0-C450-CD578C5B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65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943D298-0548-4C7A-870B-7594104F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3" name="Pladsholder til indhold 32">
            <a:extLst>
              <a:ext uri="{FF2B5EF4-FFF2-40B4-BE49-F238E27FC236}">
                <a16:creationId xmlns:a16="http://schemas.microsoft.com/office/drawing/2014/main" id="{5AF066B9-5104-21AD-1993-27D070A57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-25888" y="-2"/>
            <a:ext cx="12191980" cy="6857999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FF7B26C5-D249-4988-B86B-5A3D9E7B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0" y="0"/>
            <a:ext cx="12188952" cy="6858000"/>
          </a:xfrm>
          <a:prstGeom prst="rect">
            <a:avLst/>
          </a:prstGeom>
          <a:blipFill dpi="0" rotWithShape="1">
            <a:blip r:embed="rId5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B8BECA-FCF5-435C-90A3-010ACAB8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/>
              </a:rPr>
              <a:t>ADHD og piger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F8172F-6B66-559D-4218-5EC1CA5BE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21408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600" dirty="0">
                <a:effectLst/>
              </a:rPr>
              <a:t>1 </a:t>
            </a:r>
            <a:r>
              <a:rPr lang="en-US" sz="1600" dirty="0" err="1">
                <a:effectLst/>
              </a:rPr>
              <a:t>pige</a:t>
            </a:r>
            <a:r>
              <a:rPr lang="en-US" sz="1600" dirty="0">
                <a:effectLst/>
              </a:rPr>
              <a:t> for </a:t>
            </a:r>
            <a:r>
              <a:rPr lang="en-US" sz="1600" dirty="0" err="1">
                <a:effectLst/>
              </a:rPr>
              <a:t>hver</a:t>
            </a:r>
            <a:r>
              <a:rPr lang="en-US" sz="1600" dirty="0">
                <a:effectLst/>
              </a:rPr>
              <a:t> 2-3 </a:t>
            </a:r>
            <a:r>
              <a:rPr lang="en-US" sz="1600" dirty="0" err="1">
                <a:effectLst/>
              </a:rPr>
              <a:t>drenge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/>
              <a:t>Måske</a:t>
            </a:r>
            <a:r>
              <a:rPr lang="en-US" sz="1600" dirty="0"/>
              <a:t> mere </a:t>
            </a:r>
            <a:r>
              <a:rPr lang="en-US" sz="1600" dirty="0" err="1"/>
              <a:t>en</a:t>
            </a:r>
            <a:r>
              <a:rPr lang="en-US" sz="1600" dirty="0"/>
              <a:t> type end </a:t>
            </a:r>
            <a:r>
              <a:rPr lang="en-US" sz="1600" dirty="0" err="1"/>
              <a:t>kønsbestemt</a:t>
            </a:r>
            <a:r>
              <a:rPr lang="en-US" sz="1600" dirty="0"/>
              <a:t>?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>
                <a:effectLst/>
              </a:rPr>
              <a:t>Mere </a:t>
            </a:r>
            <a:r>
              <a:rPr lang="en-US" sz="1600" dirty="0" err="1">
                <a:effectLst/>
              </a:rPr>
              <a:t>stille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ængstelig</a:t>
            </a:r>
            <a:r>
              <a:rPr lang="en-US" sz="1600" dirty="0">
                <a:effectLst/>
              </a:rPr>
              <a:t> og i </a:t>
            </a:r>
            <a:r>
              <a:rPr lang="en-US" sz="1600" dirty="0" err="1">
                <a:effectLst/>
              </a:rPr>
              <a:t>overkrav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Opdages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ofte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først</a:t>
            </a:r>
            <a:r>
              <a:rPr lang="en-US" sz="1600" dirty="0">
                <a:effectLst/>
              </a:rPr>
              <a:t> i </a:t>
            </a:r>
            <a:r>
              <a:rPr lang="en-US" sz="1600" dirty="0" err="1">
                <a:effectLst/>
              </a:rPr>
              <a:t>puberteten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Større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eller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andre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krav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til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piger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Meget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styrende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eller</a:t>
            </a:r>
            <a:r>
              <a:rPr lang="en-US" sz="1600" dirty="0">
                <a:effectLst/>
              </a:rPr>
              <a:t> passive</a:t>
            </a:r>
          </a:p>
          <a:p>
            <a:pPr marL="342900" lvl="0"/>
            <a:r>
              <a:rPr lang="en-US" sz="1600" dirty="0" err="1">
                <a:effectLst/>
              </a:rPr>
              <a:t>Reaktion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hjemme</a:t>
            </a:r>
            <a:r>
              <a:rPr lang="en-US" sz="1600" dirty="0">
                <a:effectLst/>
              </a:rPr>
              <a:t> - </a:t>
            </a:r>
            <a:r>
              <a:rPr lang="en-US" sz="1600" dirty="0" err="1">
                <a:effectLst/>
              </a:rPr>
              <a:t>usynlig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ude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Lavt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selvværd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Alenetid</a:t>
            </a:r>
            <a:r>
              <a:rPr lang="en-US" sz="1600" dirty="0">
                <a:effectLst/>
              </a:rPr>
              <a:t> – </a:t>
            </a:r>
            <a:r>
              <a:rPr lang="en-US" sz="1600" dirty="0" err="1">
                <a:effectLst/>
              </a:rPr>
              <a:t>stressfri</a:t>
            </a:r>
            <a:r>
              <a:rPr lang="en-US" sz="1600" dirty="0">
                <a:effectLst/>
              </a:rPr>
              <a:t> zone</a:t>
            </a:r>
          </a:p>
          <a:p>
            <a:pPr marL="342900" lvl="0"/>
            <a:r>
              <a:rPr lang="en-US" sz="1600" dirty="0">
                <a:effectLst/>
              </a:rPr>
              <a:t>Sociale </a:t>
            </a:r>
            <a:r>
              <a:rPr lang="en-US" sz="1600" dirty="0" err="1">
                <a:effectLst/>
              </a:rPr>
              <a:t>medier</a:t>
            </a:r>
            <a:r>
              <a:rPr lang="en-US" sz="1600" dirty="0">
                <a:effectLst/>
              </a:rPr>
              <a:t> </a:t>
            </a:r>
          </a:p>
          <a:p>
            <a:pPr marL="342900" lvl="0"/>
            <a:r>
              <a:rPr lang="en-US" sz="1600" dirty="0" err="1">
                <a:effectLst/>
              </a:rPr>
              <a:t>Svingende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humør</a:t>
            </a:r>
            <a:r>
              <a:rPr lang="en-US" sz="1600" dirty="0">
                <a:effectLst/>
              </a:rPr>
              <a:t> og menstruation</a:t>
            </a:r>
          </a:p>
          <a:p>
            <a:endParaRPr lang="en-US" sz="1600" dirty="0"/>
          </a:p>
          <a:p>
            <a:pPr marL="342900" lvl="0"/>
            <a:endParaRPr lang="en-US" sz="1600" dirty="0">
              <a:effectLst/>
            </a:endParaRPr>
          </a:p>
          <a:p>
            <a:pPr marL="342900" lvl="0"/>
            <a:endParaRPr lang="en-US" sz="1600" dirty="0">
              <a:effectLst/>
            </a:endParaRPr>
          </a:p>
          <a:p>
            <a:endParaRPr lang="en-US" sz="16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6FDAED0-8B04-4181-B3D3-EA0A93C66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61B6F0D-567B-4CFA-BF50-79FDAC6EB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6" name="Oval 69">
              <a:extLst>
                <a:ext uri="{FF2B5EF4-FFF2-40B4-BE49-F238E27FC236}">
                  <a16:creationId xmlns:a16="http://schemas.microsoft.com/office/drawing/2014/main" id="{8CE5D194-0A7E-49A6-B737-F71C1B396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90AFA7C-D752-C66C-AA52-3738226D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07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4" name="Oval 3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Oval 3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48" name="Rectangle 3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4986B9EB-A98A-3520-C4BC-86CABE49FA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6" b="12074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49" name="Rectangle 3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D18F9A-5047-A7FF-9EEB-E8B30A9E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Batteriet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E2479-7E26-1897-A5F6-42503D92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7920" y="4170410"/>
            <a:ext cx="4699221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/>
              <a:t>Særligt for ADHD</a:t>
            </a:r>
          </a:p>
          <a:p>
            <a:r>
              <a:rPr lang="en-US" sz="1500"/>
              <a:t>Afladning</a:t>
            </a:r>
          </a:p>
          <a:p>
            <a:r>
              <a:rPr lang="en-US" sz="1500"/>
              <a:t>Opladning</a:t>
            </a:r>
          </a:p>
          <a:p>
            <a:r>
              <a:rPr lang="en-US" sz="1500"/>
              <a:t>Konsekvenser</a:t>
            </a:r>
          </a:p>
          <a:p>
            <a:r>
              <a:rPr lang="en-US" sz="1500"/>
              <a:t>Erfaringer med af- og opladning?</a:t>
            </a:r>
          </a:p>
          <a:p>
            <a:endParaRPr lang="en-US" sz="15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B858CA0-8346-119F-0924-8855F00D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865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ætype">
  <a:themeElements>
    <a:clrScheme name="Træ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æ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æ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TM03090434[[fn=Trætype]]</Template>
  <TotalTime>1154</TotalTime>
  <Words>1341</Words>
  <Application>Microsoft Office PowerPoint</Application>
  <PresentationFormat>Widescreen</PresentationFormat>
  <Paragraphs>378</Paragraphs>
  <Slides>28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6" baseType="lpstr">
      <vt:lpstr>Aptos</vt:lpstr>
      <vt:lpstr>Calibri</vt:lpstr>
      <vt:lpstr>Rockwell</vt:lpstr>
      <vt:lpstr>Rockwell Condensed</vt:lpstr>
      <vt:lpstr>Rockwell Extra Bold</vt:lpstr>
      <vt:lpstr>Symbol</vt:lpstr>
      <vt:lpstr>Wingdings</vt:lpstr>
      <vt:lpstr>Trætype</vt:lpstr>
      <vt:lpstr>ADHD/ADD psykoedukation</vt:lpstr>
      <vt:lpstr>Hvad er ADHD?</vt:lpstr>
      <vt:lpstr>Hvad er ADHD?</vt:lpstr>
      <vt:lpstr>Kernesymptomer</vt:lpstr>
      <vt:lpstr>Kernesymptomer</vt:lpstr>
      <vt:lpstr>Eksekutive funktioner</vt:lpstr>
      <vt:lpstr>Begavelse</vt:lpstr>
      <vt:lpstr>ADHD og piger</vt:lpstr>
      <vt:lpstr>Batteriet</vt:lpstr>
      <vt:lpstr>ADHD og comorbiditet</vt:lpstr>
      <vt:lpstr>ADHD – Behandling</vt:lpstr>
      <vt:lpstr>ADHD og termometeret</vt:lpstr>
      <vt:lpstr>Hverdag – stress - Komorbiditet</vt:lpstr>
      <vt:lpstr>Hverdag – stress - Komorbiditet</vt:lpstr>
      <vt:lpstr>ADHD og strategier</vt:lpstr>
      <vt:lpstr>Hv-spørgsmål</vt:lpstr>
      <vt:lpstr>Konflikter, Stædighed og uretfærdighed</vt:lpstr>
      <vt:lpstr>Eksplosioner og nedsmeltninger</vt:lpstr>
      <vt:lpstr>Søvn</vt:lpstr>
      <vt:lpstr>Kost</vt:lpstr>
      <vt:lpstr>Sanser </vt:lpstr>
      <vt:lpstr>Motion</vt:lpstr>
      <vt:lpstr>Skole</vt:lpstr>
      <vt:lpstr>Spil og elektronik</vt:lpstr>
      <vt:lpstr>Samtaler, Job og kærester</vt:lpstr>
      <vt:lpstr>Strategier</vt:lpstr>
      <vt:lpstr>Kommunen - samarbejdspartnere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ADHD/ADD psykoedukation</dc:title>
  <dc:creator>Morten Ørnstrup</dc:creator>
  <cp:lastModifiedBy>Morten Ørnstrup</cp:lastModifiedBy>
  <cp:revision>20</cp:revision>
  <dcterms:created xsi:type="dcterms:W3CDTF">2023-02-14T16:18:05Z</dcterms:created>
  <dcterms:modified xsi:type="dcterms:W3CDTF">2026-01-25T05:27:19Z</dcterms:modified>
</cp:coreProperties>
</file>