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60" r:id="rId4"/>
    <p:sldId id="258" r:id="rId5"/>
    <p:sldId id="261" r:id="rId6"/>
    <p:sldId id="292" r:id="rId7"/>
    <p:sldId id="262" r:id="rId8"/>
    <p:sldId id="299" r:id="rId9"/>
    <p:sldId id="300" r:id="rId10"/>
    <p:sldId id="301" r:id="rId11"/>
    <p:sldId id="302" r:id="rId12"/>
    <p:sldId id="266" r:id="rId13"/>
    <p:sldId id="267" r:id="rId14"/>
    <p:sldId id="286" r:id="rId15"/>
    <p:sldId id="287" r:id="rId16"/>
    <p:sldId id="305" r:id="rId17"/>
    <p:sldId id="293" r:id="rId18"/>
    <p:sldId id="294" r:id="rId19"/>
    <p:sldId id="306" r:id="rId20"/>
    <p:sldId id="297" r:id="rId21"/>
    <p:sldId id="271" r:id="rId22"/>
    <p:sldId id="280" r:id="rId23"/>
    <p:sldId id="298" r:id="rId24"/>
    <p:sldId id="272" r:id="rId25"/>
    <p:sldId id="273" r:id="rId26"/>
    <p:sldId id="291" r:id="rId27"/>
    <p:sldId id="274" r:id="rId28"/>
    <p:sldId id="278" r:id="rId29"/>
    <p:sldId id="281" r:id="rId30"/>
    <p:sldId id="303" r:id="rId31"/>
    <p:sldId id="285" r:id="rId32"/>
    <p:sldId id="30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8482AC-F367-A6C7-2441-0133F7FA83B0}" name="Tine Vesterby" initials="TV" userId="dc02a17409a33da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3976C-8802-47F0-9FDD-66E04CAFBDE6}" v="91" dt="2024-06-01T20:11:4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9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Ørnstrup" userId="206ca19e1ce7b7f0" providerId="LiveId" clId="{19A3976C-8802-47F0-9FDD-66E04CAFBDE6}"/>
    <pc:docChg chg="undo custSel modSld">
      <pc:chgData name="Morten Ørnstrup" userId="206ca19e1ce7b7f0" providerId="LiveId" clId="{19A3976C-8802-47F0-9FDD-66E04CAFBDE6}" dt="2024-06-01T20:11:41.424" v="145"/>
      <pc:docMkLst>
        <pc:docMk/>
      </pc:docMkLst>
      <pc:sldChg chg="addSp delSp modSp mod setBg setClrOvrMap">
        <pc:chgData name="Morten Ørnstrup" userId="206ca19e1ce7b7f0" providerId="LiveId" clId="{19A3976C-8802-47F0-9FDD-66E04CAFBDE6}" dt="2024-06-01T20:05:26.756" v="79" actId="26606"/>
        <pc:sldMkLst>
          <pc:docMk/>
          <pc:sldMk cId="3725495494" sldId="258"/>
        </pc:sldMkLst>
        <pc:spChg chg="mo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" creationId="{BD43FF06-BD1C-7969-1B68-7A26BC5D2A8A}"/>
          </ac:spMkLst>
        </pc:spChg>
        <pc:spChg chg="mo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3" creationId="{04A78BA7-AC03-4E85-A6F8-19885096CCDA}"/>
          </ac:spMkLst>
        </pc:spChg>
        <pc:spChg chg="del">
          <ac:chgData name="Morten Ørnstrup" userId="206ca19e1ce7b7f0" providerId="LiveId" clId="{19A3976C-8802-47F0-9FDD-66E04CAFBDE6}" dt="2024-06-01T19:36:28.254" v="6" actId="478"/>
          <ac:spMkLst>
            <pc:docMk/>
            <pc:sldMk cId="3725495494" sldId="258"/>
            <ac:spMk id="4" creationId="{FC7C576C-66AC-5460-3EBB-262187FF4072}"/>
          </ac:spMkLst>
        </pc:spChg>
        <pc:spChg chg="del">
          <ac:chgData name="Morten Ørnstrup" userId="206ca19e1ce7b7f0" providerId="LiveId" clId="{19A3976C-8802-47F0-9FDD-66E04CAFBDE6}" dt="2024-06-01T19:38:47.964" v="8" actId="26606"/>
          <ac:spMkLst>
            <pc:docMk/>
            <pc:sldMk cId="3725495494" sldId="258"/>
            <ac:spMk id="14" creationId="{3FD711E9-7F79-40A9-8D9E-4AE293C154A5}"/>
          </ac:spMkLst>
        </pc:spChg>
        <pc:spChg chg="add del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3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5" creationId="{9453FF84-60C1-4EA8-B49B-1B8C2D0C589F}"/>
          </ac:spMkLst>
        </pc:spChg>
        <pc:spChg chg="ad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34" creationId="{CCF043BA-0C52-4068-BCF5-2B2D89BA9D36}"/>
          </ac:spMkLst>
        </pc:spChg>
        <pc:grpChg chg="del">
          <ac:chgData name="Morten Ørnstrup" userId="206ca19e1ce7b7f0" providerId="LiveId" clId="{19A3976C-8802-47F0-9FDD-66E04CAFBDE6}" dt="2024-06-01T19:38:47.964" v="8" actId="26606"/>
          <ac:grpSpMkLst>
            <pc:docMk/>
            <pc:sldMk cId="3725495494" sldId="258"/>
            <ac:grpSpMk id="10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19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3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36" creationId="{789ACCC8-A635-400E-B9C0-AD9CA57109CE}"/>
          </ac:grpSpMkLst>
        </pc:grpChg>
        <pc:picChg chg="mod ord">
          <ac:chgData name="Morten Ørnstrup" userId="206ca19e1ce7b7f0" providerId="LiveId" clId="{19A3976C-8802-47F0-9FDD-66E04CAFBDE6}" dt="2024-06-01T20:05:26.756" v="79" actId="26606"/>
          <ac:picMkLst>
            <pc:docMk/>
            <pc:sldMk cId="3725495494" sldId="258"/>
            <ac:picMk id="8" creationId="{471F491D-5389-B218-63A5-563DCB8A7C52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19:21:47.638" v="1" actId="26606"/>
        <pc:sldMkLst>
          <pc:docMk/>
          <pc:sldMk cId="1929638543" sldId="259"/>
        </pc:sldMkLst>
        <pc:spChg chg="mo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2" creationId="{4A30EAE1-8A77-176B-136B-B8A9F881C54B}"/>
          </ac:spMkLst>
        </pc:spChg>
        <pc:spChg chg="mod or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3" creationId="{233EA3CE-A96C-B590-F4E2-30846F1BA9AB}"/>
          </ac:spMkLst>
        </pc:spChg>
        <pc:spChg chg="del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35" creationId="{4DA90C30-B990-4CCA-B584-40F864DA3A82}"/>
          </ac:spMkLst>
        </pc:spChg>
        <pc:spChg chg="ad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4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50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31" creationId="{EC78E3E1-BBBA-4058-AAEB-714F04B0257C}"/>
          </ac:grpSpMkLst>
        </pc:grpChg>
        <pc:grpChg chg="del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37" creationId="{D060B936-2771-48DC-842C-14EE9318E3E2}"/>
          </ac:grpSpMkLst>
        </pc:grpChg>
        <pc:grpChg chg="add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4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19:21:47.638" v="1" actId="26606"/>
          <ac:picMkLst>
            <pc:docMk/>
            <pc:sldMk cId="1929638543" sldId="259"/>
            <ac:picMk id="1026" creationId="{813AF8B6-B960-CE8C-8DC4-B6E238A3D7AA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5:37.313" v="80" actId="26606"/>
        <pc:sldMkLst>
          <pc:docMk/>
          <pc:sldMk cId="3972105120" sldId="260"/>
        </pc:sldMkLst>
        <pc:spChg chg="mo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" creationId="{6791E44A-14C4-D03D-FEF2-03B557100784}"/>
          </ac:spMkLst>
        </pc:spChg>
        <pc:spChg chg="mo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3" creationId="{E2090B69-8B15-C771-906E-95E7F990D558}"/>
          </ac:spMkLst>
        </pc:spChg>
        <pc:spChg chg="del">
          <ac:chgData name="Morten Ørnstrup" userId="206ca19e1ce7b7f0" providerId="LiveId" clId="{19A3976C-8802-47F0-9FDD-66E04CAFBDE6}" dt="2024-06-01T20:03:41.389" v="75" actId="478"/>
          <ac:spMkLst>
            <pc:docMk/>
            <pc:sldMk cId="3972105120" sldId="260"/>
            <ac:spMk id="11" creationId="{0A023458-3E60-1FFA-F1E3-25612FD2B465}"/>
          </ac:spMkLst>
        </pc:spChg>
        <pc:spChg chg="del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17" creationId="{3FD711E9-7F79-40A9-8D9E-4AE293C154A5}"/>
          </ac:spMkLst>
        </pc:spChg>
        <pc:spChg chg="ad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6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8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5:37.313" v="80" actId="26606"/>
          <ac:grpSpMkLst>
            <pc:docMk/>
            <pc:sldMk cId="3972105120" sldId="260"/>
            <ac:grpSpMk id="13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5:37.313" v="80" actId="26606"/>
          <ac:grpSpMkLst>
            <pc:docMk/>
            <pc:sldMk cId="3972105120" sldId="260"/>
            <ac:grpSpMk id="22" creationId="{16DBFAD4-B5FC-442B-A283-381B01B195F7}"/>
          </ac:grpSpMkLst>
        </pc:grpChg>
        <pc:picChg chg="mod ord">
          <ac:chgData name="Morten Ørnstrup" userId="206ca19e1ce7b7f0" providerId="LiveId" clId="{19A3976C-8802-47F0-9FDD-66E04CAFBDE6}" dt="2024-06-01T20:05:37.313" v="80" actId="26606"/>
          <ac:picMkLst>
            <pc:docMk/>
            <pc:sldMk cId="3972105120" sldId="260"/>
            <ac:picMk id="8" creationId="{05FA3EE3-C70D-87D6-96D3-7CD4AF72A818}"/>
          </ac:picMkLst>
        </pc:picChg>
      </pc:sldChg>
      <pc:sldChg chg="addSp delSp modSp mod">
        <pc:chgData name="Morten Ørnstrup" userId="206ca19e1ce7b7f0" providerId="LiveId" clId="{19A3976C-8802-47F0-9FDD-66E04CAFBDE6}" dt="2024-06-01T20:07:18.878" v="84" actId="26606"/>
        <pc:sldMkLst>
          <pc:docMk/>
          <pc:sldMk cId="3583233741" sldId="261"/>
        </pc:sldMkLst>
        <pc:spChg chg="mod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" creationId="{994B3EB3-6571-008E-C0C6-5839A8313E9F}"/>
          </ac:spMkLst>
        </pc:spChg>
        <pc:spChg chg="mod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" creationId="{EB2401B3-5BD9-4D79-E049-F6CBFB11AD18}"/>
          </ac:spMkLst>
        </pc:spChg>
        <pc:spChg chg="del">
          <ac:chgData name="Morten Ørnstrup" userId="206ca19e1ce7b7f0" providerId="LiveId" clId="{19A3976C-8802-47F0-9FDD-66E04CAFBDE6}" dt="2024-06-01T19:36:14.886" v="5" actId="478"/>
          <ac:spMkLst>
            <pc:docMk/>
            <pc:sldMk cId="3583233741" sldId="261"/>
            <ac:spMk id="4" creationId="{E6F75DA8-52A6-5E93-9E29-62AA78F73E8F}"/>
          </ac:spMkLst>
        </pc:spChg>
        <pc:spChg chg="del">
          <ac:chgData name="Morten Ørnstrup" userId="206ca19e1ce7b7f0" providerId="LiveId" clId="{19A3976C-8802-47F0-9FDD-66E04CAFBDE6}" dt="2024-06-01T19:38:56.842" v="9" actId="26606"/>
          <ac:spMkLst>
            <pc:docMk/>
            <pc:sldMk cId="3583233741" sldId="261"/>
            <ac:spMk id="14" creationId="{3FD711E9-7F79-40A9-8D9E-4AE293C154A5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3" creationId="{E009DD9B-5EE2-4C0D-8B2B-351C8C102205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5" creationId="{E720DB99-7745-4E75-9D96-AAB6D55C531E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7" creationId="{D68803C4-E159-4360-B7BB-74205C8F782D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9" creationId="{504B0465-3B07-49BF-BEA7-D81476246293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1" creationId="{49B7FFA5-14CB-4A4F-9BCC-CA3AA5D9D276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3" creationId="{04E48745-7512-4EC2-9E20-9092D12150CA}"/>
          </ac:spMkLst>
        </pc:spChg>
        <pc:spChg chg="add del">
          <ac:chgData name="Morten Ørnstrup" userId="206ca19e1ce7b7f0" providerId="LiveId" clId="{19A3976C-8802-47F0-9FDD-66E04CAFBDE6}" dt="2024-06-01T20:05:18.622" v="77" actId="26606"/>
          <ac:spMkLst>
            <pc:docMk/>
            <pc:sldMk cId="3583233741" sldId="261"/>
            <ac:spMk id="42" creationId="{D8AFD15B-CF29-4306-884F-47675092F91F}"/>
          </ac:spMkLst>
        </pc:spChg>
        <pc:spChg chg="add del">
          <ac:chgData name="Morten Ørnstrup" userId="206ca19e1ce7b7f0" providerId="LiveId" clId="{19A3976C-8802-47F0-9FDD-66E04CAFBDE6}" dt="2024-06-01T20:05:18.622" v="77" actId="26606"/>
          <ac:spMkLst>
            <pc:docMk/>
            <pc:sldMk cId="3583233741" sldId="261"/>
            <ac:spMk id="44" creationId="{96349AB3-1BD3-41E1-8979-1DBDCB5CDCF9}"/>
          </ac:spMkLst>
        </pc:spChg>
        <pc:spChg chg="add del">
          <ac:chgData name="Morten Ørnstrup" userId="206ca19e1ce7b7f0" providerId="LiveId" clId="{19A3976C-8802-47F0-9FDD-66E04CAFBDE6}" dt="2024-06-01T20:07:18.878" v="84" actId="26606"/>
          <ac:spMkLst>
            <pc:docMk/>
            <pc:sldMk cId="3583233741" sldId="261"/>
            <ac:spMk id="53" creationId="{89C8D586-1ECD-4981-BED2-97336112C0AD}"/>
          </ac:spMkLst>
        </pc:spChg>
        <pc:spChg chg="add">
          <ac:chgData name="Morten Ørnstrup" userId="206ca19e1ce7b7f0" providerId="LiveId" clId="{19A3976C-8802-47F0-9FDD-66E04CAFBDE6}" dt="2024-06-01T20:07:18.878" v="84" actId="26606"/>
          <ac:spMkLst>
            <pc:docMk/>
            <pc:sldMk cId="3583233741" sldId="261"/>
            <ac:spMk id="64" creationId="{5B057BAA-CAD8-42D7-8DDF-E2075435DAF9}"/>
          </ac:spMkLst>
        </pc:spChg>
        <pc:grpChg chg="del">
          <ac:chgData name="Morten Ørnstrup" userId="206ca19e1ce7b7f0" providerId="LiveId" clId="{19A3976C-8802-47F0-9FDD-66E04CAFBDE6}" dt="2024-06-01T19:38:56.842" v="9" actId="26606"/>
          <ac:grpSpMkLst>
            <pc:docMk/>
            <pc:sldMk cId="3583233741" sldId="261"/>
            <ac:grpSpMk id="10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18.673" v="78" actId="26606"/>
          <ac:grpSpMkLst>
            <pc:docMk/>
            <pc:sldMk cId="3583233741" sldId="261"/>
            <ac:grpSpMk id="19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5:18.622" v="77" actId="26606"/>
          <ac:grpSpMkLst>
            <pc:docMk/>
            <pc:sldMk cId="3583233741" sldId="261"/>
            <ac:grpSpMk id="38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5:18.622" v="77" actId="26606"/>
          <ac:grpSpMkLst>
            <pc:docMk/>
            <pc:sldMk cId="3583233741" sldId="261"/>
            <ac:grpSpMk id="46" creationId="{54CA915D-BDF0-41F8-B00E-FB186EFF7BD6}"/>
          </ac:grpSpMkLst>
        </pc:grpChg>
        <pc:grpChg chg="add del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50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54" creationId="{AF001A23-2767-4A31-BD30-56112DE9527E}"/>
          </ac:grpSpMkLst>
        </pc:grpChg>
        <pc:grpChg chg="add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6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66" creationId="{ECBD3C71-5915-4215-B435-9334BCE4BE43}"/>
          </ac:grpSpMkLst>
        </pc:grpChg>
        <pc:picChg chg="mod ord">
          <ac:chgData name="Morten Ørnstrup" userId="206ca19e1ce7b7f0" providerId="LiveId" clId="{19A3976C-8802-47F0-9FDD-66E04CAFBDE6}" dt="2024-06-01T20:07:18.878" v="84" actId="26606"/>
          <ac:picMkLst>
            <pc:docMk/>
            <pc:sldMk cId="3583233741" sldId="261"/>
            <ac:picMk id="6" creationId="{3B8303E0-1F20-9F5D-BF91-23BB2FA75EB8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6:58.941" v="83" actId="26606"/>
        <pc:sldMkLst>
          <pc:docMk/>
          <pc:sldMk cId="1700150811" sldId="262"/>
        </pc:sldMkLst>
        <pc:spChg chg="mo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3" creationId="{22C90DC9-0CF3-2C8E-0867-FC36E7923241}"/>
          </ac:spMkLst>
        </pc:spChg>
        <pc:spChg chg="del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15" creationId="{3964958D-AF5D-4863-B5FB-83F6B8CB12A0}"/>
          </ac:spMkLst>
        </pc:spChg>
        <pc:spChg chg="ad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2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30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11" creationId="{16DBFAD4-B5FC-442B-A283-381B01B195F7}"/>
          </ac:grpSpMkLst>
        </pc:grpChg>
        <pc:grpChg chg="del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17" creationId="{11002ACD-3B0C-4885-8754-8A00E926FE4B}"/>
          </ac:grpSpMkLst>
        </pc:grpChg>
        <pc:grpChg chg="add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2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6:58.941" v="83" actId="26606"/>
          <ac:picMkLst>
            <pc:docMk/>
            <pc:sldMk cId="1700150811" sldId="262"/>
            <ac:picMk id="6" creationId="{E790DBD5-1D53-93B7-940E-284C8E91D0DC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19:54:58.177" v="32" actId="26606"/>
        <pc:sldMkLst>
          <pc:docMk/>
          <pc:sldMk cId="3220073481" sldId="266"/>
        </pc:sldMkLst>
        <pc:spChg chg="mo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2" creationId="{C4B8BECA-FCF5-435C-90A3-010ACAB89337}"/>
          </ac:spMkLst>
        </pc:spChg>
        <pc:spChg chg="mo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3" creationId="{BFF8172F-6B66-559D-4218-5EC1CA5BE5F3}"/>
          </ac:spMkLst>
        </pc:spChg>
        <pc:spChg chg="add del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64" creationId="{A943D298-0548-4C7A-870B-7594104F8214}"/>
          </ac:spMkLst>
        </pc:spChg>
        <pc:spChg chg="add del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66" creationId="{FF7B26C5-D249-4988-B86B-5A3D9E7BD900}"/>
          </ac:spMkLst>
        </pc:spChg>
        <pc:spChg chg="add del">
          <ac:chgData name="Morten Ørnstrup" userId="206ca19e1ce7b7f0" providerId="LiveId" clId="{19A3976C-8802-47F0-9FDD-66E04CAFBDE6}" dt="2024-06-01T19:54:53.827" v="29" actId="26606"/>
          <ac:spMkLst>
            <pc:docMk/>
            <pc:sldMk cId="3220073481" sldId="266"/>
            <ac:spMk id="85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19:54:53.827" v="29" actId="26606"/>
          <ac:spMkLst>
            <pc:docMk/>
            <pc:sldMk cId="3220073481" sldId="266"/>
            <ac:spMk id="87" creationId="{9453FF84-60C1-4EA8-B49B-1B8C2D0C589F}"/>
          </ac:spMkLst>
        </pc:spChg>
        <pc:spChg chg="add del">
          <ac:chgData name="Morten Ørnstrup" userId="206ca19e1ce7b7f0" providerId="LiveId" clId="{19A3976C-8802-47F0-9FDD-66E04CAFBDE6}" dt="2024-06-01T19:54:58.105" v="31" actId="26606"/>
          <ac:spMkLst>
            <pc:docMk/>
            <pc:sldMk cId="3220073481" sldId="266"/>
            <ac:spMk id="95" creationId="{D8AFD15B-CF29-4306-884F-47675092F91F}"/>
          </ac:spMkLst>
        </pc:spChg>
        <pc:spChg chg="add del">
          <ac:chgData name="Morten Ørnstrup" userId="206ca19e1ce7b7f0" providerId="LiveId" clId="{19A3976C-8802-47F0-9FDD-66E04CAFBDE6}" dt="2024-06-01T19:54:58.105" v="31" actId="26606"/>
          <ac:spMkLst>
            <pc:docMk/>
            <pc:sldMk cId="3220073481" sldId="266"/>
            <ac:spMk id="96" creationId="{96349AB3-1BD3-41E1-8979-1DBDCB5CDCF9}"/>
          </ac:spMkLst>
        </pc:spChg>
        <pc:spChg chg="ad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99" creationId="{CCF043BA-0C52-4068-BCF5-2B2D89BA9D36}"/>
          </ac:spMkLst>
        </pc:spChg>
        <pc:grpChg chg="add del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60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68" creationId="{46FDAED0-8B04-4181-B3D3-EA0A93C6659B}"/>
          </ac:grpSpMkLst>
        </pc:grpChg>
        <pc:grpChg chg="add del">
          <ac:chgData name="Morten Ørnstrup" userId="206ca19e1ce7b7f0" providerId="LiveId" clId="{19A3976C-8802-47F0-9FDD-66E04CAFBDE6}" dt="2024-06-01T19:54:53.827" v="29" actId="26606"/>
          <ac:grpSpMkLst>
            <pc:docMk/>
            <pc:sldMk cId="3220073481" sldId="266"/>
            <ac:grpSpMk id="81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19:54:58.105" v="31" actId="26606"/>
          <ac:grpSpMkLst>
            <pc:docMk/>
            <pc:sldMk cId="3220073481" sldId="266"/>
            <ac:grpSpMk id="89" creationId="{54CA915D-BDF0-41F8-B00E-FB186EFF7BD6}"/>
          </ac:grpSpMkLst>
        </pc:grpChg>
        <pc:grpChg chg="add del">
          <ac:chgData name="Morten Ørnstrup" userId="206ca19e1ce7b7f0" providerId="LiveId" clId="{19A3976C-8802-47F0-9FDD-66E04CAFBDE6}" dt="2024-06-01T19:54:58.105" v="31" actId="26606"/>
          <ac:grpSpMkLst>
            <pc:docMk/>
            <pc:sldMk cId="3220073481" sldId="266"/>
            <ac:grpSpMk id="92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98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100" creationId="{789ACCC8-A635-400E-B9C0-AD9CA57109CE}"/>
          </ac:grpSpMkLst>
        </pc:grpChg>
        <pc:picChg chg="mod ord">
          <ac:chgData name="Morten Ørnstrup" userId="206ca19e1ce7b7f0" providerId="LiveId" clId="{19A3976C-8802-47F0-9FDD-66E04CAFBDE6}" dt="2024-06-01T19:54:58.177" v="32" actId="26606"/>
          <ac:picMkLst>
            <pc:docMk/>
            <pc:sldMk cId="3220073481" sldId="266"/>
            <ac:picMk id="33" creationId="{5AF066B9-5104-21AD-1993-27D070A57099}"/>
          </ac:picMkLst>
        </pc:picChg>
      </pc:sldChg>
      <pc:sldChg chg="modSp">
        <pc:chgData name="Morten Ørnstrup" userId="206ca19e1ce7b7f0" providerId="LiveId" clId="{19A3976C-8802-47F0-9FDD-66E04CAFBDE6}" dt="2024-06-01T19:55:09.917" v="33" actId="14826"/>
        <pc:sldMkLst>
          <pc:docMk/>
          <pc:sldMk cId="3832865681" sldId="267"/>
        </pc:sldMkLst>
        <pc:picChg chg="mod">
          <ac:chgData name="Morten Ørnstrup" userId="206ca19e1ce7b7f0" providerId="LiveId" clId="{19A3976C-8802-47F0-9FDD-66E04CAFBDE6}" dt="2024-06-01T19:55:09.917" v="33" actId="14826"/>
          <ac:picMkLst>
            <pc:docMk/>
            <pc:sldMk cId="3832865681" sldId="267"/>
            <ac:picMk id="6" creationId="{4986B9EB-A98A-3520-C4BC-86CABE49FAC6}"/>
          </ac:picMkLst>
        </pc:picChg>
      </pc:sldChg>
      <pc:sldChg chg="modSp setBg">
        <pc:chgData name="Morten Ørnstrup" userId="206ca19e1ce7b7f0" providerId="LiveId" clId="{19A3976C-8802-47F0-9FDD-66E04CAFBDE6}" dt="2024-06-01T20:07:45.133" v="86"/>
        <pc:sldMkLst>
          <pc:docMk/>
          <pc:sldMk cId="2856034527" sldId="271"/>
        </pc:sldMkLst>
        <pc:picChg chg="mod">
          <ac:chgData name="Morten Ørnstrup" userId="206ca19e1ce7b7f0" providerId="LiveId" clId="{19A3976C-8802-47F0-9FDD-66E04CAFBDE6}" dt="2024-06-01T19:57:59.561" v="57" actId="14826"/>
          <ac:picMkLst>
            <pc:docMk/>
            <pc:sldMk cId="2856034527" sldId="271"/>
            <ac:picMk id="8" creationId="{876FE5F6-21C6-680D-D7EA-ED43B0CECF8A}"/>
          </ac:picMkLst>
        </pc:picChg>
      </pc:sldChg>
      <pc:sldChg chg="modSp">
        <pc:chgData name="Morten Ørnstrup" userId="206ca19e1ce7b7f0" providerId="LiveId" clId="{19A3976C-8802-47F0-9FDD-66E04CAFBDE6}" dt="2024-06-01T19:59:21.634" v="61" actId="14826"/>
        <pc:sldMkLst>
          <pc:docMk/>
          <pc:sldMk cId="1873411107" sldId="272"/>
        </pc:sldMkLst>
        <pc:picChg chg="mod">
          <ac:chgData name="Morten Ørnstrup" userId="206ca19e1ce7b7f0" providerId="LiveId" clId="{19A3976C-8802-47F0-9FDD-66E04CAFBDE6}" dt="2024-06-01T19:59:21.634" v="61" actId="14826"/>
          <ac:picMkLst>
            <pc:docMk/>
            <pc:sldMk cId="1873411107" sldId="272"/>
            <ac:picMk id="5" creationId="{A82901DC-4D68-D560-2AF8-5F4E06CDF5AC}"/>
          </ac:picMkLst>
        </pc:picChg>
      </pc:sldChg>
      <pc:sldChg chg="modSp mod setBg">
        <pc:chgData name="Morten Ørnstrup" userId="206ca19e1ce7b7f0" providerId="LiveId" clId="{19A3976C-8802-47F0-9FDD-66E04CAFBDE6}" dt="2024-06-01T20:08:28.916" v="89" actId="255"/>
        <pc:sldMkLst>
          <pc:docMk/>
          <pc:sldMk cId="1313329579" sldId="273"/>
        </pc:sldMkLst>
        <pc:spChg chg="mod">
          <ac:chgData name="Morten Ørnstrup" userId="206ca19e1ce7b7f0" providerId="LiveId" clId="{19A3976C-8802-47F0-9FDD-66E04CAFBDE6}" dt="2024-06-01T20:08:28.916" v="89" actId="255"/>
          <ac:spMkLst>
            <pc:docMk/>
            <pc:sldMk cId="1313329579" sldId="273"/>
            <ac:spMk id="2" creationId="{B142688C-494A-8728-479C-FED9767F635A}"/>
          </ac:spMkLst>
        </pc:spChg>
        <pc:picChg chg="mod">
          <ac:chgData name="Morten Ørnstrup" userId="206ca19e1ce7b7f0" providerId="LiveId" clId="{19A3976C-8802-47F0-9FDD-66E04CAFBDE6}" dt="2024-06-01T19:59:37.936" v="62" actId="14826"/>
          <ac:picMkLst>
            <pc:docMk/>
            <pc:sldMk cId="1313329579" sldId="273"/>
            <ac:picMk id="6" creationId="{51868A5F-CE4D-4FC9-9AA8-B06CF2481D6B}"/>
          </ac:picMkLst>
        </pc:picChg>
      </pc:sldChg>
      <pc:sldChg chg="modSp">
        <pc:chgData name="Morten Ørnstrup" userId="206ca19e1ce7b7f0" providerId="LiveId" clId="{19A3976C-8802-47F0-9FDD-66E04CAFBDE6}" dt="2024-06-01T20:00:19.870" v="64" actId="14826"/>
        <pc:sldMkLst>
          <pc:docMk/>
          <pc:sldMk cId="1700075249" sldId="274"/>
        </pc:sldMkLst>
        <pc:picChg chg="mod">
          <ac:chgData name="Morten Ørnstrup" userId="206ca19e1ce7b7f0" providerId="LiveId" clId="{19A3976C-8802-47F0-9FDD-66E04CAFBDE6}" dt="2024-06-01T20:00:19.870" v="64" actId="14826"/>
          <ac:picMkLst>
            <pc:docMk/>
            <pc:sldMk cId="1700075249" sldId="274"/>
            <ac:picMk id="5" creationId="{DBCE3A67-6670-6412-0032-62D21D6BAC59}"/>
          </ac:picMkLst>
        </pc:picChg>
      </pc:sldChg>
      <pc:sldChg chg="addSp delSp modSp mod">
        <pc:chgData name="Morten Ørnstrup" userId="206ca19e1ce7b7f0" providerId="LiveId" clId="{19A3976C-8802-47F0-9FDD-66E04CAFBDE6}" dt="2024-06-01T20:00:42.299" v="66" actId="26606"/>
        <pc:sldMkLst>
          <pc:docMk/>
          <pc:sldMk cId="1844379553" sldId="278"/>
        </pc:sldMkLst>
        <pc:spChg chg="mo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2" creationId="{96142292-E298-BC24-E855-FB17D9EB7A9F}"/>
          </ac:spMkLst>
        </pc:spChg>
        <pc:spChg chg="mod or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4" creationId="{1D7BB636-BE6C-8F66-3CFF-801BC8B10874}"/>
          </ac:spMkLst>
        </pc:spChg>
        <pc:spChg chg="del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14" creationId="{4863AD45-F025-4500-8898-7DE237E4CBC2}"/>
          </ac:spMkLst>
        </pc:spChg>
        <pc:spChg chg="ad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27" creationId="{89C8D586-1ECD-4981-BED2-97336112C0AD}"/>
          </ac:spMkLst>
        </pc:spChg>
        <pc:grpChg chg="del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10" creationId="{16DBFAD4-B5FC-442B-A283-381B01B195F7}"/>
          </ac:grpSpMkLst>
        </pc:grpChg>
        <pc:grpChg chg="del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16" creationId="{639A5BF8-72C2-43E2-A19E-D54875260B52}"/>
          </ac:grpSpMkLst>
        </pc:grpChg>
        <pc:grpChg chg="add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23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29" creationId="{AF001A23-2767-4A31-BD30-56112DE9527E}"/>
          </ac:grpSpMkLst>
        </pc:grpChg>
        <pc:picChg chg="mod">
          <ac:chgData name="Morten Ørnstrup" userId="206ca19e1ce7b7f0" providerId="LiveId" clId="{19A3976C-8802-47F0-9FDD-66E04CAFBDE6}" dt="2024-06-01T20:00:42.299" v="66" actId="26606"/>
          <ac:picMkLst>
            <pc:docMk/>
            <pc:sldMk cId="1844379553" sldId="278"/>
            <ac:picMk id="5" creationId="{2CBB0027-F9D7-72E4-AC0B-D8CF88D7E5B3}"/>
          </ac:picMkLst>
        </pc:picChg>
      </pc:sldChg>
      <pc:sldChg chg="modSp">
        <pc:chgData name="Morten Ørnstrup" userId="206ca19e1ce7b7f0" providerId="LiveId" clId="{19A3976C-8802-47F0-9FDD-66E04CAFBDE6}" dt="2024-06-01T19:58:29.807" v="58" actId="14826"/>
        <pc:sldMkLst>
          <pc:docMk/>
          <pc:sldMk cId="2140650699" sldId="280"/>
        </pc:sldMkLst>
        <pc:picChg chg="mod">
          <ac:chgData name="Morten Ørnstrup" userId="206ca19e1ce7b7f0" providerId="LiveId" clId="{19A3976C-8802-47F0-9FDD-66E04CAFBDE6}" dt="2024-06-01T19:58:29.807" v="58" actId="14826"/>
          <ac:picMkLst>
            <pc:docMk/>
            <pc:sldMk cId="2140650699" sldId="280"/>
            <ac:picMk id="8" creationId="{C12AD76E-9F55-4211-524F-8DC642A79D4E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1:50.811" v="68" actId="26606"/>
        <pc:sldMkLst>
          <pc:docMk/>
          <pc:sldMk cId="2156172847" sldId="281"/>
        </pc:sldMkLst>
        <pc:spChg chg="mo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" creationId="{99B0257A-D2E6-76BF-391F-9A7A0407381A}"/>
          </ac:spMkLst>
        </pc:spChg>
        <pc:spChg chg="mod or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4" creationId="{BEFD22A6-0939-E174-081F-1D3949A20B48}"/>
          </ac:spMkLst>
        </pc:spChg>
        <pc:spChg chg="del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14" creationId="{484E34F7-E155-426C-A88E-8AEA6CF3F7EC}"/>
          </ac:spMkLst>
        </pc:spChg>
        <pc:spChg chg="ad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3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5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1:50.811" v="68" actId="26606"/>
          <ac:grpSpMkLst>
            <pc:docMk/>
            <pc:sldMk cId="2156172847" sldId="281"/>
            <ac:grpSpMk id="1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1:50.811" v="68" actId="26606"/>
          <ac:grpSpMkLst>
            <pc:docMk/>
            <pc:sldMk cId="2156172847" sldId="281"/>
            <ac:grpSpMk id="19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1:50.811" v="68" actId="26606"/>
          <ac:picMkLst>
            <pc:docMk/>
            <pc:sldMk cId="2156172847" sldId="281"/>
            <ac:picMk id="6" creationId="{F014BBE2-D175-EC86-506B-BBAE84B28AAB}"/>
          </ac:picMkLst>
        </pc:picChg>
      </pc:sldChg>
      <pc:sldChg chg="modSp">
        <pc:chgData name="Morten Ørnstrup" userId="206ca19e1ce7b7f0" providerId="LiveId" clId="{19A3976C-8802-47F0-9FDD-66E04CAFBDE6}" dt="2024-06-01T20:02:47.349" v="73" actId="14826"/>
        <pc:sldMkLst>
          <pc:docMk/>
          <pc:sldMk cId="1733488952" sldId="285"/>
        </pc:sldMkLst>
        <pc:picChg chg="mod">
          <ac:chgData name="Morten Ørnstrup" userId="206ca19e1ce7b7f0" providerId="LiveId" clId="{19A3976C-8802-47F0-9FDD-66E04CAFBDE6}" dt="2024-06-01T20:02:47.349" v="73" actId="14826"/>
          <ac:picMkLst>
            <pc:docMk/>
            <pc:sldMk cId="1733488952" sldId="285"/>
            <ac:picMk id="5" creationId="{C98BD159-DBDF-C126-42CB-2CE5FF146C96}"/>
          </ac:picMkLst>
        </pc:picChg>
      </pc:sldChg>
      <pc:sldChg chg="modSp">
        <pc:chgData name="Morten Ørnstrup" userId="206ca19e1ce7b7f0" providerId="LiveId" clId="{19A3976C-8802-47F0-9FDD-66E04CAFBDE6}" dt="2024-06-01T19:55:29.896" v="34" actId="14826"/>
        <pc:sldMkLst>
          <pc:docMk/>
          <pc:sldMk cId="4072973582" sldId="288"/>
        </pc:sldMkLst>
        <pc:picChg chg="mod">
          <ac:chgData name="Morten Ørnstrup" userId="206ca19e1ce7b7f0" providerId="LiveId" clId="{19A3976C-8802-47F0-9FDD-66E04CAFBDE6}" dt="2024-06-01T19:55:29.896" v="34" actId="14826"/>
          <ac:picMkLst>
            <pc:docMk/>
            <pc:sldMk cId="4072973582" sldId="288"/>
            <ac:picMk id="4" creationId="{10DA4F11-90A5-AB5C-56FD-A29CAD6638FF}"/>
          </ac:picMkLst>
        </pc:picChg>
      </pc:sldChg>
      <pc:sldChg chg="modSp">
        <pc:chgData name="Morten Ørnstrup" userId="206ca19e1ce7b7f0" providerId="LiveId" clId="{19A3976C-8802-47F0-9FDD-66E04CAFBDE6}" dt="2024-06-01T19:59:49.974" v="63" actId="14826"/>
        <pc:sldMkLst>
          <pc:docMk/>
          <pc:sldMk cId="548326259" sldId="291"/>
        </pc:sldMkLst>
        <pc:picChg chg="mod">
          <ac:chgData name="Morten Ørnstrup" userId="206ca19e1ce7b7f0" providerId="LiveId" clId="{19A3976C-8802-47F0-9FDD-66E04CAFBDE6}" dt="2024-06-01T19:59:49.974" v="63" actId="14826"/>
          <ac:picMkLst>
            <pc:docMk/>
            <pc:sldMk cId="548326259" sldId="291"/>
            <ac:picMk id="6" creationId="{3A4F78BB-A935-921F-585B-A5ED158CF6B5}"/>
          </ac:picMkLst>
        </pc:picChg>
      </pc:sldChg>
      <pc:sldChg chg="addSp delSp modSp mod setBg">
        <pc:chgData name="Morten Ørnstrup" userId="206ca19e1ce7b7f0" providerId="LiveId" clId="{19A3976C-8802-47F0-9FDD-66E04CAFBDE6}" dt="2024-06-01T20:05:45.604" v="81" actId="26606"/>
        <pc:sldMkLst>
          <pc:docMk/>
          <pc:sldMk cId="3635591955" sldId="292"/>
        </pc:sldMkLst>
        <pc:spChg chg="mo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2" creationId="{994B3EB3-6571-008E-C0C6-5839A8313E9F}"/>
          </ac:spMkLst>
        </pc:spChg>
        <pc:spChg chg="mod or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3" creationId="{EB2401B3-5BD9-4D79-E049-F6CBFB11AD18}"/>
          </ac:spMkLst>
        </pc:spChg>
        <pc:spChg chg="mod or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4" creationId="{E6F75DA8-52A6-5E93-9E29-62AA78F73E8F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5" creationId="{B8F15AE3-A549-4E9C-A62A-C6256C1EEFB8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7" creationId="{1789832D-7426-4DC3-9DFD-E3E3BB473A24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9" creationId="{0738A7C6-2A60-4720-B4A8-8703EF35ECF6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21" creationId="{F19A336F-42B4-43F8-B0F7-77F5CBD1E08B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6" creationId="{5118BA95-03E7-41B7-B442-0AF8C0A7FF68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7" creationId="{059D8741-EAD6-41B1-A882-70D70FC35821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8" creationId="{45444F36-3103-4D11-A25F-C054D4606DA4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9" creationId="{AD9B3EAD-A2B3-42C4-927C-3455E3E69EE6}"/>
          </ac:spMkLst>
        </pc:spChg>
        <pc:spChg chg="add del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32" creationId="{3FD711E9-7F79-40A9-8D9E-4AE293C154A5}"/>
          </ac:spMkLst>
        </pc:spChg>
        <pc:spChg chg="ad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41" creationId="{89C8D586-1ECD-4981-BED2-97336112C0AD}"/>
          </ac:spMkLst>
        </pc:spChg>
        <pc:grpChg chg="add del">
          <ac:chgData name="Morten Ørnstrup" userId="206ca19e1ce7b7f0" providerId="LiveId" clId="{19A3976C-8802-47F0-9FDD-66E04CAFBDE6}" dt="2024-06-01T19:39:10.740" v="11" actId="26606"/>
          <ac:grpSpMkLst>
            <pc:docMk/>
            <pc:sldMk cId="3635591955" sldId="292"/>
            <ac:grpSpMk id="11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19:39:14.094" v="13" actId="26606"/>
          <ac:grpSpMkLst>
            <pc:docMk/>
            <pc:sldMk cId="3635591955" sldId="292"/>
            <ac:grpSpMk id="23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31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37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43" creationId="{AF001A23-2767-4A31-BD30-56112DE9527E}"/>
          </ac:grpSpMkLst>
        </pc:grpChg>
        <pc:picChg chg="mod ord">
          <ac:chgData name="Morten Ørnstrup" userId="206ca19e1ce7b7f0" providerId="LiveId" clId="{19A3976C-8802-47F0-9FDD-66E04CAFBDE6}" dt="2024-06-01T20:05:45.604" v="81" actId="26606"/>
          <ac:picMkLst>
            <pc:docMk/>
            <pc:sldMk cId="3635591955" sldId="292"/>
            <ac:picMk id="6" creationId="{3B8303E0-1F20-9F5D-BF91-23BB2FA75EB8}"/>
          </ac:picMkLst>
        </pc:picChg>
      </pc:sldChg>
      <pc:sldChg chg="setBg">
        <pc:chgData name="Morten Ørnstrup" userId="206ca19e1ce7b7f0" providerId="LiveId" clId="{19A3976C-8802-47F0-9FDD-66E04CAFBDE6}" dt="2024-06-01T19:55:59.246" v="36"/>
        <pc:sldMkLst>
          <pc:docMk/>
          <pc:sldMk cId="507456546" sldId="293"/>
        </pc:sldMkLst>
      </pc:sldChg>
      <pc:sldChg chg="setBg">
        <pc:chgData name="Morten Ørnstrup" userId="206ca19e1ce7b7f0" providerId="LiveId" clId="{19A3976C-8802-47F0-9FDD-66E04CAFBDE6}" dt="2024-06-01T19:56:14.585" v="38"/>
        <pc:sldMkLst>
          <pc:docMk/>
          <pc:sldMk cId="2832761491" sldId="294"/>
        </pc:sldMkLst>
      </pc:sldChg>
      <pc:sldChg chg="addSp modSp mod setBg setClrOvrMap">
        <pc:chgData name="Morten Ørnstrup" userId="206ca19e1ce7b7f0" providerId="LiveId" clId="{19A3976C-8802-47F0-9FDD-66E04CAFBDE6}" dt="2024-06-01T19:56:34.289" v="40" actId="26606"/>
        <pc:sldMkLst>
          <pc:docMk/>
          <pc:sldMk cId="3608187874" sldId="295"/>
        </pc:sldMkLst>
        <pc:spChg chg="mo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2" creationId="{C6E5A66B-E03B-D7E7-04FE-527B80E9B5B7}"/>
          </ac:spMkLst>
        </pc:spChg>
        <pc:spChg chg="or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3" creationId="{25162671-BAE2-813E-8191-E673EE21D228}"/>
          </ac:spMkLst>
        </pc:spChg>
        <pc:spChg chg="mo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5" creationId="{A8C3AAC4-6E2B-8AB3-03F1-49F9ADB3227E}"/>
          </ac:spMkLst>
        </pc:spChg>
        <pc:spChg chg="ad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10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12" creationId="{9453FF84-60C1-4EA8-B49B-1B8C2D0C589F}"/>
          </ac:spMkLst>
        </pc:spChg>
        <pc:picChg chg="mod">
          <ac:chgData name="Morten Ørnstrup" userId="206ca19e1ce7b7f0" providerId="LiveId" clId="{19A3976C-8802-47F0-9FDD-66E04CAFBDE6}" dt="2024-06-01T19:56:34.289" v="40" actId="26606"/>
          <ac:picMkLst>
            <pc:docMk/>
            <pc:sldMk cId="3608187874" sldId="295"/>
            <ac:picMk id="4" creationId="{10DA4F11-90A5-AB5C-56FD-A29CAD6638FF}"/>
          </ac:picMkLst>
        </pc:picChg>
      </pc:sldChg>
      <pc:sldChg chg="addSp delSp modSp mod">
        <pc:chgData name="Morten Ørnstrup" userId="206ca19e1ce7b7f0" providerId="LiveId" clId="{19A3976C-8802-47F0-9FDD-66E04CAFBDE6}" dt="2024-06-01T19:57:31.872" v="56" actId="26606"/>
        <pc:sldMkLst>
          <pc:docMk/>
          <pc:sldMk cId="3544610058" sldId="297"/>
        </pc:sldMkLst>
        <pc:spChg chg="mo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2" creationId="{6BC003BB-DBAF-A89C-C905-D64DC31660CE}"/>
          </ac:spMkLst>
        </pc:spChg>
        <pc:spChg chg="mo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3" creationId="{29F1468C-225E-8120-45B0-DC89D17DBE2C}"/>
          </ac:spMkLst>
        </pc:spChg>
        <pc:spChg chg="add del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9" creationId="{3964958D-AF5D-4863-B5FB-83F6B8CB12A0}"/>
          </ac:spMkLst>
        </pc:spChg>
        <pc:spChg chg="add del">
          <ac:chgData name="Morten Ørnstrup" userId="206ca19e1ce7b7f0" providerId="LiveId" clId="{19A3976C-8802-47F0-9FDD-66E04CAFBDE6}" dt="2024-06-01T19:57:07.415" v="43" actId="26606"/>
          <ac:spMkLst>
            <pc:docMk/>
            <pc:sldMk cId="3544610058" sldId="297"/>
            <ac:spMk id="18" creationId="{484E34F7-E155-426C-A88E-8AEA6CF3F7EC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0" creationId="{E720DB99-7745-4E75-9D96-AAB6D55C531E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1" creationId="{E009DD9B-5EE2-4C0D-8B2B-351C8C102205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2" creationId="{D68803C4-E159-4360-B7BB-74205C8F782D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4" creationId="{504B0465-3B07-49BF-BEA7-D81476246293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6" creationId="{49B7FFA5-14CB-4A4F-9BCC-CA3AA5D9D276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8" creationId="{04E48745-7512-4EC2-9E20-9092D12150CA}"/>
          </ac:spMkLst>
        </pc:spChg>
        <pc:spChg chg="add del">
          <ac:chgData name="Morten Ørnstrup" userId="206ca19e1ce7b7f0" providerId="LiveId" clId="{19A3976C-8802-47F0-9FDD-66E04CAFBDE6}" dt="2024-06-01T19:57:11.086" v="47" actId="26606"/>
          <ac:spMkLst>
            <pc:docMk/>
            <pc:sldMk cId="3544610058" sldId="297"/>
            <ac:spMk id="30" creationId="{484E34F7-E155-426C-A88E-8AEA6CF3F7EC}"/>
          </ac:spMkLst>
        </pc:spChg>
        <pc:spChg chg="add del">
          <ac:chgData name="Morten Ørnstrup" userId="206ca19e1ce7b7f0" providerId="LiveId" clId="{19A3976C-8802-47F0-9FDD-66E04CAFBDE6}" dt="2024-06-01T19:57:15.756" v="49" actId="26606"/>
          <ac:spMkLst>
            <pc:docMk/>
            <pc:sldMk cId="3544610058" sldId="297"/>
            <ac:spMk id="32" creationId="{CCF043BA-0C52-4068-BCF5-2B2D89BA9D36}"/>
          </ac:spMkLst>
        </pc:spChg>
        <pc:spChg chg="add del">
          <ac:chgData name="Morten Ørnstrup" userId="206ca19e1ce7b7f0" providerId="LiveId" clId="{19A3976C-8802-47F0-9FDD-66E04CAFBDE6}" dt="2024-06-01T19:57:23.307" v="51" actId="26606"/>
          <ac:spMkLst>
            <pc:docMk/>
            <pc:sldMk cId="3544610058" sldId="297"/>
            <ac:spMk id="37" creationId="{B16070FD-9EB8-4AC8-A8E2-267228385B79}"/>
          </ac:spMkLst>
        </pc:spChg>
        <pc:spChg chg="add del">
          <ac:chgData name="Morten Ørnstrup" userId="206ca19e1ce7b7f0" providerId="LiveId" clId="{19A3976C-8802-47F0-9FDD-66E04CAFBDE6}" dt="2024-06-01T19:57:27.990" v="53" actId="26606"/>
          <ac:spMkLst>
            <pc:docMk/>
            <pc:sldMk cId="3544610058" sldId="297"/>
            <ac:spMk id="39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19:57:27.990" v="53" actId="26606"/>
          <ac:spMkLst>
            <pc:docMk/>
            <pc:sldMk cId="3544610058" sldId="297"/>
            <ac:spMk id="40" creationId="{0060CE1A-A2ED-43AC-857D-05822177FAD1}"/>
          </ac:spMkLst>
        </pc:spChg>
        <pc:spChg chg="add del">
          <ac:chgData name="Morten Ørnstrup" userId="206ca19e1ce7b7f0" providerId="LiveId" clId="{19A3976C-8802-47F0-9FDD-66E04CAFBDE6}" dt="2024-06-01T19:57:31.837" v="55" actId="26606"/>
          <ac:spMkLst>
            <pc:docMk/>
            <pc:sldMk cId="3544610058" sldId="297"/>
            <ac:spMk id="44" creationId="{484E34F7-E155-426C-A88E-8AEA6CF3F7EC}"/>
          </ac:spMkLst>
        </pc:spChg>
        <pc:spChg chg="ad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46" creationId="{89C8D586-1ECD-4981-BED2-97336112C0AD}"/>
          </ac:spMkLst>
        </pc:spChg>
        <pc:grpChg chg="add del">
          <ac:chgData name="Morten Ørnstrup" userId="206ca19e1ce7b7f0" providerId="LiveId" clId="{19A3976C-8802-47F0-9FDD-66E04CAFBDE6}" dt="2024-06-01T19:57:31.872" v="56" actId="26606"/>
          <ac:grpSpMkLst>
            <pc:docMk/>
            <pc:sldMk cId="3544610058" sldId="297"/>
            <ac:grpSpMk id="11" creationId="{11002ACD-3B0C-4885-8754-8A00E926FE4B}"/>
          </ac:grpSpMkLst>
        </pc:grpChg>
        <pc:grpChg chg="add del">
          <ac:chgData name="Morten Ørnstrup" userId="206ca19e1ce7b7f0" providerId="LiveId" clId="{19A3976C-8802-47F0-9FDD-66E04CAFBDE6}" dt="2024-06-01T19:57:15.756" v="49" actId="26606"/>
          <ac:grpSpMkLst>
            <pc:docMk/>
            <pc:sldMk cId="3544610058" sldId="297"/>
            <ac:grpSpMk id="33" creationId="{789ACCC8-A635-400E-B9C0-AD9CA57109CE}"/>
          </ac:grpSpMkLst>
        </pc:grpChg>
        <pc:grpChg chg="add del">
          <ac:chgData name="Morten Ørnstrup" userId="206ca19e1ce7b7f0" providerId="LiveId" clId="{19A3976C-8802-47F0-9FDD-66E04CAFBDE6}" dt="2024-06-01T19:57:27.990" v="53" actId="26606"/>
          <ac:grpSpMkLst>
            <pc:docMk/>
            <pc:sldMk cId="3544610058" sldId="297"/>
            <ac:grpSpMk id="41" creationId="{D68B9961-F007-40D1-AF51-61B6DE5106CE}"/>
          </ac:grpSpMkLst>
        </pc:grpChg>
        <pc:grpChg chg="add">
          <ac:chgData name="Morten Ørnstrup" userId="206ca19e1ce7b7f0" providerId="LiveId" clId="{19A3976C-8802-47F0-9FDD-66E04CAFBDE6}" dt="2024-06-01T19:57:31.872" v="56" actId="26606"/>
          <ac:grpSpMkLst>
            <pc:docMk/>
            <pc:sldMk cId="3544610058" sldId="297"/>
            <ac:grpSpMk id="47" creationId="{AF001A23-2767-4A31-BD30-56112DE9527E}"/>
          </ac:grpSpMkLst>
        </pc:grpChg>
        <pc:picChg chg="mod ord">
          <ac:chgData name="Morten Ørnstrup" userId="206ca19e1ce7b7f0" providerId="LiveId" clId="{19A3976C-8802-47F0-9FDD-66E04CAFBDE6}" dt="2024-06-01T19:57:31.872" v="56" actId="26606"/>
          <ac:picMkLst>
            <pc:docMk/>
            <pc:sldMk cId="3544610058" sldId="297"/>
            <ac:picMk id="5" creationId="{C0EE26A4-1D17-82CE-EDCB-1C3ACD9434F5}"/>
          </ac:picMkLst>
        </pc:picChg>
      </pc:sldChg>
      <pc:sldChg chg="setBg">
        <pc:chgData name="Morten Ørnstrup" userId="206ca19e1ce7b7f0" providerId="LiveId" clId="{19A3976C-8802-47F0-9FDD-66E04CAFBDE6}" dt="2024-06-01T19:58:47.048" v="60"/>
        <pc:sldMkLst>
          <pc:docMk/>
          <pc:sldMk cId="248406478" sldId="298"/>
        </pc:sldMkLst>
      </pc:sldChg>
      <pc:sldChg chg="addSp delSp modSp mod setBg setClrOvrMap">
        <pc:chgData name="Morten Ørnstrup" userId="206ca19e1ce7b7f0" providerId="LiveId" clId="{19A3976C-8802-47F0-9FDD-66E04CAFBDE6}" dt="2024-06-01T20:06:53.214" v="82" actId="26606"/>
        <pc:sldMkLst>
          <pc:docMk/>
          <pc:sldMk cId="115656793" sldId="299"/>
        </pc:sldMkLst>
        <pc:spChg chg="mo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3" creationId="{22C90DC9-0CF3-2C8E-0867-FC36E7923241}"/>
          </ac:spMkLst>
        </pc:spChg>
        <pc:spChg chg="add del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15" creationId="{89C8D586-1ECD-4981-BED2-97336112C0AD}"/>
          </ac:spMkLst>
        </pc:spChg>
        <pc:spChg chg="ad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2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30" creationId="{9453FF84-60C1-4EA8-B49B-1B8C2D0C589F}"/>
          </ac:spMkLst>
        </pc:spChg>
        <pc:grpChg chg="add del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11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17" creationId="{AF001A23-2767-4A31-BD30-56112DE9527E}"/>
          </ac:grpSpMkLst>
        </pc:grpChg>
        <pc:grpChg chg="add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2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6:53.214" v="82" actId="26606"/>
          <ac:picMkLst>
            <pc:docMk/>
            <pc:sldMk cId="115656793" sldId="299"/>
            <ac:picMk id="6" creationId="{E790DBD5-1D53-93B7-940E-284C8E91D0DC}"/>
          </ac:picMkLst>
        </pc:picChg>
      </pc:sldChg>
      <pc:sldChg chg="addSp modSp mod setBg setClrOvrMap">
        <pc:chgData name="Morten Ørnstrup" userId="206ca19e1ce7b7f0" providerId="LiveId" clId="{19A3976C-8802-47F0-9FDD-66E04CAFBDE6}" dt="2024-06-01T19:48:53.282" v="22" actId="26606"/>
        <pc:sldMkLst>
          <pc:docMk/>
          <pc:sldMk cId="2841299978" sldId="300"/>
        </pc:sldMkLst>
        <pc:spChg chg="mo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15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17" creationId="{9453FF84-60C1-4EA8-B49B-1B8C2D0C589F}"/>
          </ac:spMkLst>
        </pc:spChg>
        <pc:grpChg chg="add">
          <ac:chgData name="Morten Ørnstrup" userId="206ca19e1ce7b7f0" providerId="LiveId" clId="{19A3976C-8802-47F0-9FDD-66E04CAFBDE6}" dt="2024-06-01T19:48:53.282" v="22" actId="26606"/>
          <ac:grpSpMkLst>
            <pc:docMk/>
            <pc:sldMk cId="2841299978" sldId="300"/>
            <ac:grpSpMk id="11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19:48:53.282" v="22" actId="26606"/>
          <ac:picMkLst>
            <pc:docMk/>
            <pc:sldMk cId="2841299978" sldId="300"/>
            <ac:picMk id="6" creationId="{E790DBD5-1D53-93B7-940E-284C8E91D0DC}"/>
          </ac:picMkLst>
        </pc:picChg>
      </pc:sldChg>
      <pc:sldChg chg="addSp modSp mod setBg">
        <pc:chgData name="Morten Ørnstrup" userId="206ca19e1ce7b7f0" providerId="LiveId" clId="{19A3976C-8802-47F0-9FDD-66E04CAFBDE6}" dt="2024-06-01T19:48:44.561" v="21" actId="26606"/>
        <pc:sldMkLst>
          <pc:docMk/>
          <pc:sldMk cId="2123934261" sldId="301"/>
        </pc:sldMkLst>
        <pc:spChg chg="mo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15" creationId="{362E11DD-B54B-4751-9C17-39DAF9EF46E7}"/>
          </ac:spMkLst>
        </pc:spChg>
        <pc:grpChg chg="add">
          <ac:chgData name="Morten Ørnstrup" userId="206ca19e1ce7b7f0" providerId="LiveId" clId="{19A3976C-8802-47F0-9FDD-66E04CAFBDE6}" dt="2024-06-01T19:48:44.561" v="21" actId="26606"/>
          <ac:grpSpMkLst>
            <pc:docMk/>
            <pc:sldMk cId="2123934261" sldId="301"/>
            <ac:grpSpMk id="11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48:44.561" v="21" actId="26606"/>
          <ac:grpSpMkLst>
            <pc:docMk/>
            <pc:sldMk cId="2123934261" sldId="301"/>
            <ac:grpSpMk id="17" creationId="{B55DE4E1-F219-45A4-96D9-9A86D0E4DBD2}"/>
          </ac:grpSpMkLst>
        </pc:grpChg>
        <pc:picChg chg="mod ord">
          <ac:chgData name="Morten Ørnstrup" userId="206ca19e1ce7b7f0" providerId="LiveId" clId="{19A3976C-8802-47F0-9FDD-66E04CAFBDE6}" dt="2024-06-01T19:48:44.561" v="21" actId="26606"/>
          <ac:picMkLst>
            <pc:docMk/>
            <pc:sldMk cId="2123934261" sldId="301"/>
            <ac:picMk id="6" creationId="{E790DBD5-1D53-93B7-940E-284C8E91D0DC}"/>
          </ac:picMkLst>
        </pc:picChg>
      </pc:sldChg>
      <pc:sldChg chg="addSp modSp mod setBg">
        <pc:chgData name="Morten Ørnstrup" userId="206ca19e1ce7b7f0" providerId="LiveId" clId="{19A3976C-8802-47F0-9FDD-66E04CAFBDE6}" dt="2024-06-01T19:49:12.650" v="24" actId="26606"/>
        <pc:sldMkLst>
          <pc:docMk/>
          <pc:sldMk cId="2052921068" sldId="302"/>
        </pc:sldMkLst>
        <pc:spChg chg="mo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15" creationId="{89C8D586-1ECD-4981-BED2-97336112C0AD}"/>
          </ac:spMkLst>
        </pc:spChg>
        <pc:grpChg chg="add">
          <ac:chgData name="Morten Ørnstrup" userId="206ca19e1ce7b7f0" providerId="LiveId" clId="{19A3976C-8802-47F0-9FDD-66E04CAFBDE6}" dt="2024-06-01T19:49:12.650" v="24" actId="26606"/>
          <ac:grpSpMkLst>
            <pc:docMk/>
            <pc:sldMk cId="2052921068" sldId="302"/>
            <ac:grpSpMk id="11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49:12.650" v="24" actId="26606"/>
          <ac:grpSpMkLst>
            <pc:docMk/>
            <pc:sldMk cId="2052921068" sldId="302"/>
            <ac:grpSpMk id="17" creationId="{AF001A23-2767-4A31-BD30-56112DE9527E}"/>
          </ac:grpSpMkLst>
        </pc:grpChg>
        <pc:picChg chg="mod">
          <ac:chgData name="Morten Ørnstrup" userId="206ca19e1ce7b7f0" providerId="LiveId" clId="{19A3976C-8802-47F0-9FDD-66E04CAFBDE6}" dt="2024-06-01T19:49:12.650" v="24" actId="26606"/>
          <ac:picMkLst>
            <pc:docMk/>
            <pc:sldMk cId="2052921068" sldId="302"/>
            <ac:picMk id="6" creationId="{E790DBD5-1D53-93B7-940E-284C8E91D0DC}"/>
          </ac:picMkLst>
        </pc:picChg>
      </pc:sldChg>
      <pc:sldChg chg="modSp setBg">
        <pc:chgData name="Morten Ørnstrup" userId="206ca19e1ce7b7f0" providerId="LiveId" clId="{19A3976C-8802-47F0-9FDD-66E04CAFBDE6}" dt="2024-06-01T20:02:27.130" v="72"/>
        <pc:sldMkLst>
          <pc:docMk/>
          <pc:sldMk cId="4147276655" sldId="303"/>
        </pc:sldMkLst>
        <pc:picChg chg="mod">
          <ac:chgData name="Morten Ørnstrup" userId="206ca19e1ce7b7f0" providerId="LiveId" clId="{19A3976C-8802-47F0-9FDD-66E04CAFBDE6}" dt="2024-06-01T20:02:06.739" v="69" actId="14826"/>
          <ac:picMkLst>
            <pc:docMk/>
            <pc:sldMk cId="4147276655" sldId="303"/>
            <ac:picMk id="6" creationId="{95BA3439-7DCA-D63F-97BD-A13C6F041ED9}"/>
          </ac:picMkLst>
        </pc:picChg>
      </pc:sldChg>
      <pc:sldChg chg="addSp delSp modSp mod setBg">
        <pc:chgData name="Morten Ørnstrup" userId="206ca19e1ce7b7f0" providerId="LiveId" clId="{19A3976C-8802-47F0-9FDD-66E04CAFBDE6}" dt="2024-06-01T20:11:41.424" v="145"/>
        <pc:sldMkLst>
          <pc:docMk/>
          <pc:sldMk cId="2117525584" sldId="304"/>
        </pc:sldMkLst>
        <pc:spChg chg="mod">
          <ac:chgData name="Morten Ørnstrup" userId="206ca19e1ce7b7f0" providerId="LiveId" clId="{19A3976C-8802-47F0-9FDD-66E04CAFBDE6}" dt="2024-06-01T20:09:24.763" v="130" actId="26606"/>
          <ac:spMkLst>
            <pc:docMk/>
            <pc:sldMk cId="2117525584" sldId="304"/>
            <ac:spMk id="2" creationId="{428298DC-5706-567A-C0F8-134D1A3FB162}"/>
          </ac:spMkLst>
        </pc:spChg>
        <pc:spChg chg="mod">
          <ac:chgData name="Morten Ørnstrup" userId="206ca19e1ce7b7f0" providerId="LiveId" clId="{19A3976C-8802-47F0-9FDD-66E04CAFBDE6}" dt="2024-06-01T20:11:14.312" v="142" actId="14100"/>
          <ac:spMkLst>
            <pc:docMk/>
            <pc:sldMk cId="2117525584" sldId="304"/>
            <ac:spMk id="3" creationId="{7364DE67-62D2-E45A-305A-D76B83722A90}"/>
          </ac:spMkLst>
        </pc:spChg>
        <pc:spChg chg="mod">
          <ac:chgData name="Morten Ørnstrup" userId="206ca19e1ce7b7f0" providerId="LiveId" clId="{19A3976C-8802-47F0-9FDD-66E04CAFBDE6}" dt="2024-06-01T20:11:09.028" v="141" actId="255"/>
          <ac:spMkLst>
            <pc:docMk/>
            <pc:sldMk cId="2117525584" sldId="304"/>
            <ac:spMk id="4" creationId="{7998B8C7-89D0-1C9E-B230-6E97A950B05D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5" creationId="{B8F15AE3-A549-4E9C-A62A-C6256C1EEFB8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7" creationId="{1789832D-7426-4DC3-9DFD-E3E3BB473A24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9" creationId="{0738A7C6-2A60-4720-B4A8-8703EF35ECF6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21" creationId="{F19A336F-42B4-43F8-B0F7-77F5CBD1E08B}"/>
          </ac:spMkLst>
        </pc:spChg>
        <pc:spChg chg="add">
          <ac:chgData name="Morten Ørnstrup" userId="206ca19e1ce7b7f0" providerId="LiveId" clId="{19A3976C-8802-47F0-9FDD-66E04CAFBDE6}" dt="2024-06-01T20:09:24.763" v="130" actId="26606"/>
          <ac:spMkLst>
            <pc:docMk/>
            <pc:sldMk cId="2117525584" sldId="304"/>
            <ac:spMk id="26" creationId="{7F436110-A18F-4051-A35C-BC7FA676BE66}"/>
          </ac:spMkLst>
        </pc:spChg>
        <pc:grpChg chg="add del">
          <ac:chgData name="Morten Ørnstrup" userId="206ca19e1ce7b7f0" providerId="LiveId" clId="{19A3976C-8802-47F0-9FDD-66E04CAFBDE6}" dt="2024-06-01T20:09:24.733" v="129" actId="26606"/>
          <ac:grpSpMkLst>
            <pc:docMk/>
            <pc:sldMk cId="2117525584" sldId="304"/>
            <ac:grpSpMk id="11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9:24.763" v="130" actId="26606"/>
          <ac:grpSpMkLst>
            <pc:docMk/>
            <pc:sldMk cId="2117525584" sldId="304"/>
            <ac:grpSpMk id="23" creationId="{F85E0883-9001-4D4E-9C91-E8D165DAF9C1}"/>
          </ac:grpSpMkLst>
        </pc:grpChg>
        <pc:picChg chg="mod ord">
          <ac:chgData name="Morten Ørnstrup" userId="206ca19e1ce7b7f0" providerId="LiveId" clId="{19A3976C-8802-47F0-9FDD-66E04CAFBDE6}" dt="2024-06-01T20:09:24.763" v="130" actId="26606"/>
          <ac:picMkLst>
            <pc:docMk/>
            <pc:sldMk cId="2117525584" sldId="304"/>
            <ac:picMk id="6" creationId="{A361FF55-1032-1E1F-08BE-DEF390A2D2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9F591-51F7-43FE-9865-29FF9D6B3E87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58BE2-188A-4490-8B48-30EF741BD9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59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58BE2-188A-4490-8B48-30EF741BD95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17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9CBD-146C-47DC-B1CE-A506EEAA3FE3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88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35F3-505F-4ECF-A19C-6E3BA100FB49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9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D23-8A14-47DF-B478-224D58774420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0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86E-19C7-4419-A3DE-DCC83F54FE50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35DC72-17DF-4FB4-B52E-AA98356BC29A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a-D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76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408A-3754-4BF2-A8DB-F223E6B45418}" type="datetime1">
              <a:rPr lang="da-DK" smtClean="0"/>
              <a:t>17-04-2026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15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89EF-5F13-4F83-BC61-24A0A9D2C2C4}" type="datetime1">
              <a:rPr lang="da-DK" smtClean="0"/>
              <a:t>17-04-2026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1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927F-854D-43D3-980A-8DDF684C284E}" type="datetime1">
              <a:rPr lang="da-DK" smtClean="0"/>
              <a:t>17-04-2026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74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3F8E-9ECE-4431-A3CD-E68F0DEEC312}" type="datetime1">
              <a:rPr lang="da-DK" smtClean="0"/>
              <a:t>17-04-2026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7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5CC8-6DC1-4F51-BFB3-DDDCACF7B28B}" type="datetime1">
              <a:rPr lang="da-DK" smtClean="0"/>
              <a:t>17-04-2026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4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6DD-F485-4086-B95F-1209E61D0B2C}" type="datetime1">
              <a:rPr lang="da-DK" smtClean="0"/>
              <a:t>17-04-2026</a:t>
            </a:fld>
            <a:endParaRPr lang="da-D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55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182ECD-0E06-4E79-BA7F-008089F43102}" type="datetime1">
              <a:rPr lang="da-DK" smtClean="0"/>
              <a:t>17-04-2026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9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hermometer-temperature-hot-scale-153138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thermometer-temperature-hot-scale-15313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3FCC41-DD87-698D-0599-7C27BE22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1723103"/>
          </a:xfrm>
        </p:spPr>
        <p:txBody>
          <a:bodyPr>
            <a:normAutofit/>
          </a:bodyPr>
          <a:lstStyle/>
          <a:p>
            <a:r>
              <a:rPr lang="da-DK" noProof="0" dirty="0">
                <a:solidFill>
                  <a:schemeClr val="tx1"/>
                </a:solidFill>
              </a:rPr>
              <a:t>Autisme psykoedukation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pic>
        <p:nvPicPr>
          <p:cNvPr id="5" name="Billede 4" descr="Papirhoved med regnbuehjul">
            <a:extLst>
              <a:ext uri="{FF2B5EF4-FFF2-40B4-BE49-F238E27FC236}">
                <a16:creationId xmlns:a16="http://schemas.microsoft.com/office/drawing/2014/main" id="{1FBF6543-84B5-9B19-AE1F-DD856F9CA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2581"/>
          <a:stretch/>
        </p:blipFill>
        <p:spPr>
          <a:xfrm>
            <a:off x="-265523" y="3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E361C-BAD9-90E0-3996-747DE463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477730"/>
            <a:ext cx="4920019" cy="3694470"/>
          </a:xfrm>
        </p:spPr>
        <p:txBody>
          <a:bodyPr>
            <a:normAutofit fontScale="92500" lnSpcReduction="20000"/>
          </a:bodyPr>
          <a:lstStyle/>
          <a:p>
            <a:r>
              <a:rPr lang="da-DK" sz="1700" noProof="0" dirty="0"/>
              <a:t>Formål</a:t>
            </a:r>
          </a:p>
          <a:p>
            <a:pPr lvl="1"/>
            <a:r>
              <a:rPr lang="da-DK" sz="1700" noProof="0" dirty="0"/>
              <a:t>Viden om autisme generelt</a:t>
            </a:r>
          </a:p>
          <a:p>
            <a:pPr lvl="1"/>
            <a:r>
              <a:rPr lang="da-DK" sz="1700" noProof="0" dirty="0"/>
              <a:t>Viden om min autisme – hvad kan jeg genkende?</a:t>
            </a:r>
          </a:p>
          <a:p>
            <a:pPr lvl="1"/>
            <a:r>
              <a:rPr lang="da-DK" sz="1700" noProof="0" dirty="0"/>
              <a:t>Strategier og tips til autisme</a:t>
            </a:r>
          </a:p>
          <a:p>
            <a:pPr lvl="1"/>
            <a:r>
              <a:rPr lang="da-DK" sz="1700" noProof="0" dirty="0"/>
              <a:t>Hvor er min autisme en styrke? </a:t>
            </a:r>
          </a:p>
          <a:p>
            <a:pPr lvl="1"/>
            <a:r>
              <a:rPr lang="da-DK" sz="1700" noProof="0" dirty="0"/>
              <a:t>Hverdagssituationer og hvad kan være hjælpsomt?</a:t>
            </a:r>
          </a:p>
          <a:p>
            <a:pPr lvl="1"/>
            <a:r>
              <a:rPr lang="da-DK" sz="1700" noProof="0" dirty="0"/>
              <a:t>Forståelse og trivsel.</a:t>
            </a:r>
          </a:p>
          <a:p>
            <a:pPr lvl="1"/>
            <a:endParaRPr lang="da-DK" sz="1700" noProof="0" dirty="0"/>
          </a:p>
          <a:p>
            <a:pPr lvl="1"/>
            <a:r>
              <a:rPr lang="da-DK" sz="1700" noProof="0" dirty="0"/>
              <a:t>Pædagogisk vejledning – det er </a:t>
            </a:r>
            <a:r>
              <a:rPr lang="da-DK" sz="1700" noProof="0" dirty="0" err="1"/>
              <a:t>kommunne</a:t>
            </a:r>
            <a:r>
              <a:rPr lang="da-DK" sz="1700" noProof="0" dirty="0"/>
              <a:t>, PPR, SPS eller fx gennem autisme foreningen. </a:t>
            </a:r>
          </a:p>
          <a:p>
            <a:pPr lvl="1"/>
            <a:endParaRPr lang="da-DK" sz="1700" noProof="0" dirty="0"/>
          </a:p>
          <a:p>
            <a:pPr lvl="1"/>
            <a:r>
              <a:rPr lang="da-DK" sz="1700" noProof="0" dirty="0"/>
              <a:t>I må stille spørgsmål men jeg kan bede om at de gemmes!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EC292B5-5344-1995-54C0-210672FB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1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87936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da-DK" sz="4800" noProof="0" dirty="0" err="1"/>
              <a:t>Bottum</a:t>
            </a:r>
            <a:r>
              <a:rPr lang="da-DK" sz="4800" noProof="0" dirty="0"/>
              <a:t> up – top </a:t>
            </a:r>
            <a:r>
              <a:rPr lang="da-DK" sz="4800" noProof="0" dirty="0" err="1"/>
              <a:t>down</a:t>
            </a:r>
            <a:endParaRPr lang="da-DK" sz="4800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1800" noProof="0" dirty="0"/>
              <a:t>Mennesker med autisme fanger ofte mange detalje og kan være på bekostning af helheden</a:t>
            </a:r>
          </a:p>
          <a:p>
            <a:r>
              <a:rPr lang="da-DK" sz="1800" noProof="0" dirty="0"/>
              <a:t>Mennesker uden autisme har ofte overblikket og mangler eller får detaljerne senere</a:t>
            </a:r>
          </a:p>
          <a:p>
            <a:r>
              <a:rPr lang="da-DK" sz="1800" noProof="0" dirty="0"/>
              <a:t>PYT</a:t>
            </a:r>
          </a:p>
          <a:p>
            <a:r>
              <a:rPr lang="da-DK" sz="1800" noProof="0" dirty="0"/>
              <a:t>Optaget af ord, ændringer i ting, lys mv</a:t>
            </a:r>
          </a:p>
          <a:p>
            <a:r>
              <a:rPr lang="da-DK" sz="1800" noProof="0" dirty="0"/>
              <a:t>Viden fra en situation til en anden</a:t>
            </a:r>
          </a:p>
          <a:p>
            <a:r>
              <a:rPr lang="da-DK" sz="1800" noProof="0" dirty="0"/>
              <a:t>Analytisk</a:t>
            </a:r>
          </a:p>
          <a:p>
            <a:r>
              <a:rPr lang="da-DK" sz="1800" noProof="0" dirty="0"/>
              <a:t>Finder fejl</a:t>
            </a:r>
          </a:p>
          <a:p>
            <a:pPr marL="342900" lvl="0"/>
            <a:endParaRPr lang="da-DK" sz="1800" noProof="0" dirty="0">
              <a:effectLst/>
            </a:endParaRPr>
          </a:p>
          <a:p>
            <a:endParaRPr lang="da-DK" sz="1800" noProof="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r="15308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8E3F46D-BDB2-56E2-61D1-615ACA9A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10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2393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09836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da-DK" sz="2800" noProof="0" dirty="0"/>
              <a:t>Fleksibilitet - FORESTILLINGSEVNE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1406013"/>
            <a:ext cx="5299585" cy="476618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/>
            <a:r>
              <a:rPr lang="da-DK" sz="1500" noProof="0" dirty="0">
                <a:effectLst/>
              </a:rPr>
              <a:t>Fleksibiliteten er ofte nedsat, det kan betyde vanskeligheder med</a:t>
            </a:r>
          </a:p>
          <a:p>
            <a:pPr marL="617220" lvl="1"/>
            <a:r>
              <a:rPr lang="da-DK" sz="1500" noProof="0" dirty="0"/>
              <a:t>Ændringer i planer</a:t>
            </a:r>
          </a:p>
          <a:p>
            <a:pPr marL="617220" lvl="1"/>
            <a:r>
              <a:rPr lang="da-DK" sz="1500" noProof="0" dirty="0">
                <a:effectLst/>
              </a:rPr>
              <a:t>Ny skole, lærere, elever, vikar</a:t>
            </a:r>
          </a:p>
          <a:p>
            <a:pPr marL="617220" lvl="1"/>
            <a:r>
              <a:rPr lang="da-DK" sz="1500" noProof="0" dirty="0"/>
              <a:t>Emneuge</a:t>
            </a:r>
          </a:p>
          <a:p>
            <a:pPr marL="617220" lvl="1"/>
            <a:r>
              <a:rPr lang="da-DK" sz="1500" noProof="0" dirty="0"/>
              <a:t>Nye p</a:t>
            </a:r>
            <a:r>
              <a:rPr lang="da-DK" sz="1500" noProof="0" dirty="0">
                <a:effectLst/>
              </a:rPr>
              <a:t>ladser</a:t>
            </a:r>
          </a:p>
          <a:p>
            <a:pPr marL="617220" lvl="1"/>
            <a:r>
              <a:rPr lang="da-DK" sz="1500" noProof="0" dirty="0"/>
              <a:t>Nyt tøj</a:t>
            </a:r>
          </a:p>
          <a:p>
            <a:pPr marL="617220" lvl="1"/>
            <a:r>
              <a:rPr lang="da-DK" sz="1500" noProof="0" dirty="0"/>
              <a:t>Vælge mad</a:t>
            </a:r>
          </a:p>
          <a:p>
            <a:pPr marL="617220" lvl="1"/>
            <a:r>
              <a:rPr lang="da-DK" sz="1500" noProof="0" dirty="0"/>
              <a:t>Sætte sig i andres sted</a:t>
            </a:r>
          </a:p>
          <a:p>
            <a:pPr marL="617220" lvl="1"/>
            <a:r>
              <a:rPr lang="da-DK" sz="1500" noProof="0" dirty="0">
                <a:effectLst/>
              </a:rPr>
              <a:t>Begreber</a:t>
            </a:r>
          </a:p>
          <a:p>
            <a:pPr marL="617220" lvl="1"/>
            <a:r>
              <a:rPr lang="da-DK" sz="1500" noProof="0" dirty="0"/>
              <a:t>Nye løsninger, strategier</a:t>
            </a:r>
            <a:r>
              <a:rPr lang="da-DK" sz="1500" noProof="0" dirty="0">
                <a:effectLst/>
              </a:rPr>
              <a:t> </a:t>
            </a:r>
          </a:p>
          <a:p>
            <a:r>
              <a:rPr lang="da-DK" sz="1500" noProof="0" dirty="0" err="1"/>
              <a:t>Insistence</a:t>
            </a:r>
            <a:r>
              <a:rPr lang="da-DK" sz="1500" noProof="0" dirty="0"/>
              <a:t> of </a:t>
            </a:r>
            <a:r>
              <a:rPr lang="da-DK" sz="1500" noProof="0" dirty="0" err="1"/>
              <a:t>sameness</a:t>
            </a:r>
            <a:r>
              <a:rPr lang="da-DK" sz="1500" noProof="0" dirty="0"/>
              <a:t> - ængstelighed</a:t>
            </a:r>
          </a:p>
          <a:p>
            <a:r>
              <a:rPr lang="da-DK" sz="1500" noProof="0" dirty="0"/>
              <a:t>Forestillingsevne og fantasi</a:t>
            </a:r>
          </a:p>
          <a:p>
            <a:r>
              <a:rPr lang="da-DK" sz="1500" noProof="0" dirty="0"/>
              <a:t>ToM</a:t>
            </a:r>
          </a:p>
          <a:p>
            <a:pPr lvl="1"/>
            <a:r>
              <a:rPr lang="da-DK" sz="1500" noProof="0" dirty="0"/>
              <a:t>Evnen til intuitivt at sætte sig i andres sted</a:t>
            </a:r>
          </a:p>
          <a:p>
            <a:pPr lvl="1"/>
            <a:r>
              <a:rPr lang="da-DK" sz="1500" noProof="0" dirty="0"/>
              <a:t>Gensidig påvirkning af hinanden ved verbal og nonverbal kommunikation samt handlinger. </a:t>
            </a:r>
          </a:p>
          <a:p>
            <a:pPr lvl="1"/>
            <a:endParaRPr lang="da-DK" sz="1500" noProof="0" dirty="0"/>
          </a:p>
          <a:p>
            <a:pPr marL="342900" lvl="0"/>
            <a:endParaRPr lang="da-DK" sz="1500" noProof="0" dirty="0">
              <a:effectLst/>
            </a:endParaRPr>
          </a:p>
          <a:p>
            <a:endParaRPr lang="da-DK" sz="1500" noProof="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7F2C561-EB9C-7856-41FE-D2A2E66F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11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5292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8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99" name="Rectangle 84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B8BECA-FCF5-435C-90A3-010ACAB8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noProof="0" dirty="0">
                <a:effectLst/>
              </a:rPr>
              <a:t>Autis</a:t>
            </a:r>
            <a:r>
              <a:rPr lang="da-DK" sz="3200" noProof="0" dirty="0"/>
              <a:t>m</a:t>
            </a:r>
            <a:r>
              <a:rPr lang="da-DK" sz="3200" noProof="0" dirty="0">
                <a:effectLst/>
              </a:rPr>
              <a:t>e og piger – Profil?</a:t>
            </a:r>
            <a:endParaRPr lang="da-DK" sz="3200" noProof="0" dirty="0"/>
          </a:p>
        </p:txBody>
      </p:sp>
      <p:pic>
        <p:nvPicPr>
          <p:cNvPr id="33" name="Pladsholder til indhold 32">
            <a:extLst>
              <a:ext uri="{FF2B5EF4-FFF2-40B4-BE49-F238E27FC236}">
                <a16:creationId xmlns:a16="http://schemas.microsoft.com/office/drawing/2014/main" id="{5AF066B9-5104-21AD-1993-27D070A57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r="-2" b="4575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F8172F-6B66-559D-4218-5EC1CA5B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/>
            <a:r>
              <a:rPr lang="da-DK" sz="1500" noProof="0" dirty="0">
                <a:effectLst/>
              </a:rPr>
              <a:t>Mere stille, ængstelig</a:t>
            </a:r>
            <a:r>
              <a:rPr lang="da-DK" sz="1500" noProof="0" dirty="0"/>
              <a:t>,</a:t>
            </a:r>
            <a:r>
              <a:rPr lang="da-DK" sz="1500" noProof="0" dirty="0">
                <a:effectLst/>
              </a:rPr>
              <a:t> i overkrav og</a:t>
            </a:r>
            <a:r>
              <a:rPr lang="da-DK" sz="1500" noProof="0" dirty="0"/>
              <a:t> lavt selvværd</a:t>
            </a:r>
          </a:p>
          <a:p>
            <a:pPr marL="342900"/>
            <a:r>
              <a:rPr lang="da-DK" sz="1500" noProof="0" dirty="0"/>
              <a:t>Bedre til efterligning? Maskering, tilpasning og imitering</a:t>
            </a:r>
          </a:p>
          <a:p>
            <a:pPr marL="342900"/>
            <a:r>
              <a:rPr lang="da-DK" sz="1500" noProof="0" dirty="0"/>
              <a:t>Større eller andre krav til piger</a:t>
            </a:r>
          </a:p>
          <a:p>
            <a:pPr marL="342900" lvl="0"/>
            <a:r>
              <a:rPr lang="da-DK" sz="1500" noProof="0" dirty="0">
                <a:effectLst/>
              </a:rPr>
              <a:t>Opdages senere måske først i puberteten</a:t>
            </a:r>
          </a:p>
          <a:p>
            <a:pPr marL="342900" lvl="0"/>
            <a:r>
              <a:rPr lang="da-DK" sz="1500" noProof="0" dirty="0">
                <a:effectLst/>
              </a:rPr>
              <a:t>Sociale udfordringer</a:t>
            </a:r>
          </a:p>
          <a:p>
            <a:pPr marL="342900" lvl="0"/>
            <a:r>
              <a:rPr lang="da-DK" sz="1500" noProof="0" dirty="0">
                <a:effectLst/>
              </a:rPr>
              <a:t>Meget styrende eller passive</a:t>
            </a:r>
          </a:p>
          <a:p>
            <a:pPr marL="342900" lvl="0"/>
            <a:r>
              <a:rPr lang="da-DK" sz="1500" noProof="0" dirty="0">
                <a:effectLst/>
              </a:rPr>
              <a:t>Reaktion hjemme - usynlig ude</a:t>
            </a:r>
          </a:p>
          <a:p>
            <a:pPr marL="342900" lvl="0"/>
            <a:r>
              <a:rPr lang="da-DK" sz="1500" noProof="0" dirty="0">
                <a:effectLst/>
              </a:rPr>
              <a:t>Alenetid – stres</a:t>
            </a:r>
            <a:r>
              <a:rPr lang="da-DK" sz="1500" noProof="0" dirty="0"/>
              <a:t>sf</a:t>
            </a:r>
            <a:r>
              <a:rPr lang="da-DK" sz="1500" noProof="0" dirty="0">
                <a:effectLst/>
              </a:rPr>
              <a:t>ri zone</a:t>
            </a:r>
          </a:p>
          <a:p>
            <a:pPr marL="342900" lvl="0"/>
            <a:endParaRPr lang="da-DK" sz="1500" noProof="0" dirty="0">
              <a:effectLst/>
            </a:endParaRPr>
          </a:p>
          <a:p>
            <a:pPr marL="342900" lvl="0"/>
            <a:endParaRPr lang="da-DK" sz="1500" noProof="0" dirty="0">
              <a:effectLst/>
            </a:endParaRPr>
          </a:p>
          <a:p>
            <a:endParaRPr lang="da-DK" sz="1500" noProof="0" dirty="0"/>
          </a:p>
        </p:txBody>
      </p:sp>
      <p:grpSp>
        <p:nvGrpSpPr>
          <p:cNvPr id="100" name="Group 86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1" name="Oval 88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BC66A7D-58EC-1815-2EBD-7C548C8B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12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2007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986B9EB-A98A-3520-C4BC-86CABE49F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D18F9A-5047-A7FF-9EEB-E8B30A9E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da-DK" noProof="0" dirty="0"/>
              <a:t>Batteriet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E2479-7E26-1897-A5F6-42503D92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1500" noProof="0" dirty="0"/>
              <a:t>Særligt for autisme</a:t>
            </a:r>
          </a:p>
          <a:p>
            <a:r>
              <a:rPr lang="da-DK" sz="1500" noProof="0" dirty="0"/>
              <a:t>Afladning</a:t>
            </a:r>
          </a:p>
          <a:p>
            <a:r>
              <a:rPr lang="da-DK" sz="1500" noProof="0" dirty="0"/>
              <a:t>Opladning</a:t>
            </a:r>
          </a:p>
          <a:p>
            <a:r>
              <a:rPr lang="da-DK" sz="1500" noProof="0" dirty="0"/>
              <a:t>Konsekvenser</a:t>
            </a:r>
          </a:p>
          <a:p>
            <a:r>
              <a:rPr lang="da-DK" sz="1500" noProof="0" dirty="0"/>
              <a:t>Erfaringer med af- og opladning?</a:t>
            </a:r>
          </a:p>
          <a:p>
            <a:endParaRPr lang="da-DK" sz="15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 noProof="0" dirty="0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5E12A07-6C32-E3DA-8EF6-FD4DB063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13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83286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C3992-53C3-880B-4169-CF5E3E5C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6000" noProof="0" dirty="0" err="1">
                <a:effectLst/>
              </a:rPr>
              <a:t>AUtisme</a:t>
            </a:r>
            <a:r>
              <a:rPr lang="da-DK" sz="6000" noProof="0" dirty="0">
                <a:effectLst/>
              </a:rPr>
              <a:t> og comorbiditet</a:t>
            </a:r>
            <a:endParaRPr lang="da-DK" sz="6000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pic>
        <p:nvPicPr>
          <p:cNvPr id="15" name="Billede 14" descr="Sticker figur familier med hænder">
            <a:extLst>
              <a:ext uri="{FF2B5EF4-FFF2-40B4-BE49-F238E27FC236}">
                <a16:creationId xmlns:a16="http://schemas.microsoft.com/office/drawing/2014/main" id="{862CF3A3-E364-93CD-3A30-AC45E426982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7" y="-2174852"/>
            <a:ext cx="10325781" cy="688385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ED87DA-8DAA-9308-108F-C65C1EA76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3823" y="633637"/>
            <a:ext cx="3938728" cy="3294898"/>
          </a:xfrm>
        </p:spPr>
        <p:txBody>
          <a:bodyPr>
            <a:normAutofit fontScale="92500" lnSpcReduction="1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70% har mere end en diagnose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Udredning hjælper meget og nedsætter risikoen for comorbiditet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Sårbar hjerne</a:t>
            </a:r>
            <a:r>
              <a:rPr lang="da-DK" sz="1900" noProof="0" dirty="0">
                <a:latin typeface="Calibri" panose="020F0502020204030204" pitchFamily="34" charset="0"/>
              </a:rPr>
              <a:t>?</a:t>
            </a:r>
            <a:endParaRPr lang="da-DK" sz="1900" kern="1200" noProof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Tiden indtil diagnosen – overlevelsesstrategier og selvforståelse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lang="da-DK" sz="1900" noProof="0" dirty="0">
                <a:latin typeface="Calibri" panose="020F0502020204030204" pitchFamily="34" charset="0"/>
              </a:rPr>
              <a:t>DHD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Ordblindhed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Indlæringsvanskeligheder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endParaRPr lang="da-DK" sz="1900" kern="1200" noProof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endParaRPr lang="da-DK" sz="1900" kern="1200" noProof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9E68AD-601D-8E21-02E6-007F12AA1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446" y="633637"/>
            <a:ext cx="3938728" cy="3294898"/>
          </a:xfrm>
        </p:spPr>
        <p:txBody>
          <a:bodyPr>
            <a:normAutofit fontScale="92500" lnSpcReduction="1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Angst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OCD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Depression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Søvnforstyrrelse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Følelsesregulering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noProof="0" dirty="0">
                <a:latin typeface="Calibri" panose="020F0502020204030204" pitchFamily="34" charset="0"/>
              </a:rPr>
              <a:t>Selvskade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Isolation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noProof="0" dirty="0">
                <a:latin typeface="Calibri" panose="020F0502020204030204" pitchFamily="34" charset="0"/>
              </a:rPr>
              <a:t>Skolevægring</a:t>
            </a:r>
            <a:endParaRPr lang="da-DK" sz="1900" kern="1200" noProof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749808">
              <a:spcBef>
                <a:spcPts val="984"/>
              </a:spcBef>
              <a:buNone/>
            </a:pPr>
            <a:endParaRPr lang="da-DK" sz="1900" kern="1200" noProof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12775F-B8D7-7E9D-5FE7-44CC9133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14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559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817AC09-1C5A-BCBD-8EDD-A264F2C0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>
                <a:effectLst/>
              </a:rPr>
              <a:t>Autisme – </a:t>
            </a:r>
            <a:r>
              <a:rPr lang="da-DK" noProof="0" dirty="0"/>
              <a:t>Indsats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22CFC7-2501-F578-B34B-2EFBE2A1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46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Det vigtigste i indsatsen i forhold til autisme er at der er en forståelse af hvad </a:t>
            </a:r>
            <a:r>
              <a:rPr lang="da-DK" sz="1700" noProof="0" dirty="0">
                <a:latin typeface="Calibri" panose="020F0502020204030204" pitchFamily="34" charset="0"/>
              </a:rPr>
              <a:t>autisme</a:t>
            </a:r>
            <a:r>
              <a:rPr lang="da-DK" sz="17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er.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Hvad det betyder for barnet – den unge og familien generelt.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Forståelsen gælder for alle, men der kan være udfordringer med indsigt hos nogle.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noProof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Pædagogisk tilgang</a:t>
            </a: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noProof="0" dirty="0">
                <a:latin typeface="Calibri" panose="020F0502020204030204" pitchFamily="34" charset="0"/>
              </a:rPr>
              <a:t>   </a:t>
            </a:r>
            <a:r>
              <a:rPr lang="da-DK" sz="17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Strategier som barnet – den unge kan bruge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Forældrene og netværk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Skole og børnehave evt. arbejdsgiver/job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noProof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sz="1700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6AC35D-D143-B23E-26E1-C1C075575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23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9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Mål</a:t>
            </a:r>
          </a:p>
          <a:p>
            <a:pPr marL="274320" lvl="1" indent="0"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af sprog og kommunikation</a:t>
            </a:r>
          </a:p>
          <a:p>
            <a:pPr marL="274320" lvl="1" indent="0"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sociale færdigheder</a:t>
            </a:r>
          </a:p>
          <a:p>
            <a:pPr marL="274320" lvl="1" indent="0"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strategier til ikke at overstimuleres</a:t>
            </a:r>
          </a:p>
          <a:p>
            <a:pPr marL="274320" lvl="1" indent="0"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Bruge interesser og kompetencer</a:t>
            </a:r>
          </a:p>
          <a:p>
            <a:pPr marL="274320" lvl="1" indent="0"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Undgå tab af færdigheder</a:t>
            </a:r>
          </a:p>
          <a:p>
            <a:pPr marL="274320" lvl="1" indent="0"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Batteriet</a:t>
            </a:r>
          </a:p>
          <a:p>
            <a:pPr marL="274320" lvl="1" indent="0">
              <a:buNone/>
            </a:pPr>
            <a:endParaRPr lang="da-DK" sz="16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9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Medicinsk behandling</a:t>
            </a:r>
          </a:p>
          <a:p>
            <a:pPr marL="274320" lvl="1" indent="0"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Comorbiditet</a:t>
            </a:r>
          </a:p>
          <a:p>
            <a:pPr marL="274320" lvl="1" indent="0"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findes ikke medicin ”mod” autisme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1D00945-DA77-6EAA-AC23-1EC55528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15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00867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da-DK" sz="6700" noProof="0" dirty="0">
                <a:solidFill>
                  <a:schemeClr val="tx1"/>
                </a:solidFill>
                <a:effectLst/>
              </a:rPr>
              <a:t>Autisme og termometeret</a:t>
            </a:r>
            <a:endParaRPr lang="da-DK" sz="6700" noProof="0" dirty="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CDAA5E2-EDF2-76D8-A751-6C5165C7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4744" y="500322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F15FFA1A-5A00-4A19-9141-9ACE153EE0C2}" type="slidenum">
              <a:rPr lang="da-DK" sz="2800" noProof="0" smtClean="0">
                <a:solidFill>
                  <a:schemeClr val="tx1"/>
                </a:solidFill>
              </a:rPr>
              <a:pPr algn="r" defTabSz="914400">
                <a:spcAft>
                  <a:spcPts val="600"/>
                </a:spcAft>
              </a:pPr>
              <a:t>16</a:t>
            </a:fld>
            <a:endParaRPr lang="da-DK" sz="2800" noProof="0" dirty="0">
              <a:solidFill>
                <a:schemeClr val="tx1"/>
              </a:solidFill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566F609-F6AC-B941-66DE-D822C6268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98324" y="1526651"/>
            <a:ext cx="1902349" cy="38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1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/>
              <a:t>Hverdag – stress - comorbiditet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385390"/>
            <a:ext cx="9284424" cy="3617845"/>
          </a:xfrm>
        </p:spPr>
        <p:txBody>
          <a:bodyPr>
            <a:normAutofit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Hverdag venlig		Stress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Struktur			Uro				Angst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Genkendelighed		Nedsat fleksibilitet		Depression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Visualisering			Konflikter			OCD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Forudsigelighed		Mad				Kravafvisende adfærd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Forklaring			Søvn				Selvskade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Pauser				Funktionsniveau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Sanser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						Forståelse og støtte – passe på batteriet.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55741502-6B1A-BB19-99B7-1D119C3AD584}"/>
              </a:ext>
            </a:extLst>
          </p:cNvPr>
          <p:cNvSpPr/>
          <p:nvPr/>
        </p:nvSpPr>
        <p:spPr>
          <a:xfrm>
            <a:off x="2926525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5627984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20BD9445-61FB-FD21-3A4A-D6AA73047DEE}"/>
              </a:ext>
            </a:extLst>
          </p:cNvPr>
          <p:cNvSpPr/>
          <p:nvPr/>
        </p:nvSpPr>
        <p:spPr>
          <a:xfrm>
            <a:off x="4326194" y="5211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1E42B8-E379-9050-21AF-E71ABA66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17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0745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/>
              <a:t>Hverdag – stress - </a:t>
            </a:r>
            <a:r>
              <a:rPr lang="da-DK" noProof="0" dirty="0" err="1"/>
              <a:t>comobiditet</a:t>
            </a:r>
            <a:endParaRPr lang="da-DK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910348"/>
            <a:ext cx="9284424" cy="3092887"/>
          </a:xfrm>
        </p:spPr>
        <p:txBody>
          <a:bodyPr>
            <a:normAutofit lnSpcReduction="1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            Nødvendigt for udvikling			For mange belastninger!! Aflastning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noProof="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Hverdag			 Stress	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						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noProof="0" dirty="0"/>
          </a:p>
          <a:p>
            <a:pPr marL="0" indent="0">
              <a:buNone/>
            </a:pPr>
            <a:r>
              <a:rPr lang="da-DK" sz="1600" noProof="0" dirty="0"/>
              <a:t>		Lære at mærke efter	Termometer</a:t>
            </a:r>
          </a:p>
          <a:p>
            <a:pPr marL="0" indent="0">
              <a:buNone/>
            </a:pPr>
            <a:r>
              <a:rPr lang="da-DK" sz="1600" noProof="0" dirty="0"/>
              <a:t>		Kalender			Sanser</a:t>
            </a:r>
          </a:p>
          <a:p>
            <a:pPr marL="0" indent="0">
              <a:buNone/>
            </a:pPr>
            <a:r>
              <a:rPr lang="da-DK" sz="1600" noProof="0" dirty="0"/>
              <a:t>		Acceptere pauser mv	Alenetid</a:t>
            </a:r>
          </a:p>
          <a:p>
            <a:pPr marL="0" indent="0">
              <a:buNone/>
            </a:pPr>
            <a:r>
              <a:rPr lang="da-DK" sz="1600" noProof="0" dirty="0"/>
              <a:t>		Basale behov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noProof="0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6613052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6" name="Pil: venstre-højre 5">
            <a:extLst>
              <a:ext uri="{FF2B5EF4-FFF2-40B4-BE49-F238E27FC236}">
                <a16:creationId xmlns:a16="http://schemas.microsoft.com/office/drawing/2014/main" id="{7D655E92-05B8-45F2-C5E6-3D3FF4C18EAE}"/>
              </a:ext>
            </a:extLst>
          </p:cNvPr>
          <p:cNvSpPr/>
          <p:nvPr/>
        </p:nvSpPr>
        <p:spPr>
          <a:xfrm>
            <a:off x="2688781" y="35018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CA1B613-906C-332C-15A6-FAD9CC39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18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83276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800" noProof="0" dirty="0">
                <a:solidFill>
                  <a:schemeClr val="tx1"/>
                </a:solidFill>
                <a:effectLst/>
              </a:rPr>
              <a:t>Autisme og </a:t>
            </a:r>
            <a:r>
              <a:rPr lang="da-DK" sz="4800" noProof="0" dirty="0">
                <a:solidFill>
                  <a:schemeClr val="tx1"/>
                </a:solidFill>
              </a:rPr>
              <a:t>strategier</a:t>
            </a:r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pic>
        <p:nvPicPr>
          <p:cNvPr id="7" name="Pladsholder til indhold 4">
            <a:extLst>
              <a:ext uri="{FF2B5EF4-FFF2-40B4-BE49-F238E27FC236}">
                <a16:creationId xmlns:a16="http://schemas.microsoft.com/office/drawing/2014/main" id="{4A74FED1-528C-2646-1952-B9790E8D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16800" y="1287596"/>
            <a:ext cx="2186866" cy="437373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8C3AAC4-6E2B-8AB3-03F1-49F9ADB3227E}"/>
              </a:ext>
            </a:extLst>
          </p:cNvPr>
          <p:cNvSpPr txBox="1">
            <a:spLocks/>
          </p:cNvSpPr>
          <p:nvPr/>
        </p:nvSpPr>
        <p:spPr>
          <a:xfrm>
            <a:off x="6386286" y="2456596"/>
            <a:ext cx="4741962" cy="371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da-DK" sz="18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 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da-DK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da-DK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da-DK" sz="18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da-DK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da-DK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da-DK" sz="18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og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da-DK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3" name="Group 26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4" name="Oval 27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35" name="Oval 28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FFA994-4896-CCFB-6694-D005825A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15FFA1A-5A00-4A19-9141-9ACE153EE0C2}" type="slidenum">
              <a:rPr lang="da-DK" noProof="0" smtClean="0"/>
              <a:pPr defTabSz="914400">
                <a:spcAft>
                  <a:spcPts val="600"/>
                </a:spcAft>
              </a:pPr>
              <a:t>19</a:t>
            </a:fld>
            <a:endParaRPr lang="da-DK" noProof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5162671-BAE2-813E-8191-E673EE21D228}"/>
              </a:ext>
            </a:extLst>
          </p:cNvPr>
          <p:cNvSpPr txBox="1">
            <a:spLocks/>
          </p:cNvSpPr>
          <p:nvPr/>
        </p:nvSpPr>
        <p:spPr>
          <a:xfrm>
            <a:off x="4488140" y="403123"/>
            <a:ext cx="2591086" cy="534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da-DK" sz="67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0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0EAE1-8A77-176B-136B-B8A9F881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>
                <a:solidFill>
                  <a:schemeClr val="tx1"/>
                </a:solidFill>
              </a:rPr>
              <a:t>Hvad er Autisme?</a:t>
            </a:r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3AF8B6-B960-CE8C-8DC4-B6E238A3D7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r="1975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EA3CE-A96C-B590-F4E2-30846F1BA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da-DK" sz="1900" noProof="0" dirty="0">
                <a:effectLst/>
              </a:rPr>
              <a:t>Udviklingsforstyrrelse </a:t>
            </a:r>
            <a:endParaRPr lang="da-DK" sz="1900" noProof="0" dirty="0"/>
          </a:p>
          <a:p>
            <a:pPr marL="342900" lvl="0"/>
            <a:r>
              <a:rPr lang="da-DK" sz="1900" noProof="0" dirty="0"/>
              <a:t>Hjernen fungerer på en lidt anden made - styresystemer</a:t>
            </a:r>
            <a:endParaRPr lang="da-DK" sz="1900" noProof="0" dirty="0">
              <a:effectLst/>
            </a:endParaRPr>
          </a:p>
          <a:p>
            <a:pPr marL="342900" lvl="0"/>
            <a:r>
              <a:rPr lang="da-DK" sz="1900" noProof="0" dirty="0">
                <a:effectLst/>
              </a:rPr>
              <a:t>Hyppighed </a:t>
            </a:r>
            <a:r>
              <a:rPr lang="da-DK" sz="1900" noProof="0" dirty="0"/>
              <a:t>1-2</a:t>
            </a:r>
            <a:r>
              <a:rPr lang="da-DK" sz="1900" noProof="0" dirty="0">
                <a:effectLst/>
              </a:rPr>
              <a:t>%</a:t>
            </a:r>
          </a:p>
          <a:p>
            <a:pPr marL="342900" lvl="0"/>
            <a:r>
              <a:rPr lang="da-DK" sz="1900" noProof="0" dirty="0">
                <a:effectLst/>
              </a:rPr>
              <a:t>Arvelighed</a:t>
            </a:r>
          </a:p>
          <a:p>
            <a:pPr marL="342900" lvl="0"/>
            <a:r>
              <a:rPr lang="da-DK" sz="1900" noProof="0" dirty="0">
                <a:effectLst/>
              </a:rPr>
              <a:t>Påvirkninger under graviditeten</a:t>
            </a:r>
          </a:p>
          <a:p>
            <a:pPr marL="342900" lvl="0"/>
            <a:r>
              <a:rPr lang="da-DK" sz="1900" noProof="0" dirty="0">
                <a:effectLst/>
              </a:rPr>
              <a:t>Hvorfor bliver flere diagnosticeret nu?</a:t>
            </a:r>
          </a:p>
          <a:p>
            <a:pPr marL="342900" lvl="0"/>
            <a:r>
              <a:rPr lang="da-DK" sz="1900" noProof="0" dirty="0" err="1"/>
              <a:t>Spektrumforstyrrelse</a:t>
            </a:r>
            <a:endParaRPr lang="da-DK" sz="1900" noProof="0" dirty="0">
              <a:effectLst/>
            </a:endParaRPr>
          </a:p>
          <a:p>
            <a:endParaRPr lang="da-DK" sz="1900" noProof="0" dirty="0"/>
          </a:p>
          <a:p>
            <a:endParaRPr lang="da-DK" sz="1900" noProof="0" dirty="0"/>
          </a:p>
          <a:p>
            <a:endParaRPr lang="da-DK" sz="1900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6D91AF-2460-5EC1-5C91-5AE6529C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2963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7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C003BB-DBAF-A89C-C905-D64DC316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71120"/>
            <a:ext cx="5299586" cy="1156236"/>
          </a:xfrm>
          <a:ln>
            <a:noFill/>
          </a:ln>
        </p:spPr>
        <p:txBody>
          <a:bodyPr>
            <a:normAutofit/>
          </a:bodyPr>
          <a:lstStyle/>
          <a:p>
            <a:r>
              <a:rPr lang="da-DK" sz="4000" noProof="0" dirty="0" err="1"/>
              <a:t>Hv</a:t>
            </a:r>
            <a:r>
              <a:rPr lang="da-DK" sz="4000" noProof="0" dirty="0"/>
              <a:t>-spørgsmål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E26A4-1D17-82CE-EDCB-1C3ACD943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r="3241"/>
          <a:stretch/>
        </p:blipFill>
        <p:spPr>
          <a:xfrm>
            <a:off x="1" y="10"/>
            <a:ext cx="5540576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F1468C-225E-8120-45B0-DC89D17D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368" y="1498476"/>
            <a:ext cx="5919016" cy="4673724"/>
          </a:xfrm>
        </p:spPr>
        <p:txBody>
          <a:bodyPr>
            <a:normAutofit lnSpcReduction="10000"/>
          </a:bodyPr>
          <a:lstStyle/>
          <a:p>
            <a:r>
              <a:rPr lang="da-DK" sz="1400" noProof="0" dirty="0"/>
              <a:t>Hvad skal jeg lave?			– Indhold</a:t>
            </a:r>
          </a:p>
          <a:p>
            <a:r>
              <a:rPr lang="da-DK" sz="1400" noProof="0" dirty="0"/>
              <a:t>Hvorfor skal jeg lave det? 		– Mening</a:t>
            </a:r>
          </a:p>
          <a:p>
            <a:r>
              <a:rPr lang="da-DK" sz="1400" noProof="0" dirty="0"/>
              <a:t>Hvordan skal jeg lave det? 		– Metode</a:t>
            </a:r>
          </a:p>
          <a:p>
            <a:r>
              <a:rPr lang="da-DK" sz="1400" noProof="0" dirty="0"/>
              <a:t>Hvor skal jeg lave det?		– Placering</a:t>
            </a:r>
          </a:p>
          <a:p>
            <a:r>
              <a:rPr lang="da-DK" sz="1400" noProof="0" dirty="0"/>
              <a:t>Hvornår skal jeg lave det?		– Tidspunkt</a:t>
            </a:r>
          </a:p>
          <a:p>
            <a:r>
              <a:rPr lang="da-DK" sz="1400" noProof="0" dirty="0"/>
              <a:t>Hvor længe skal jeg lave det?		– Tidshorisont</a:t>
            </a:r>
          </a:p>
          <a:p>
            <a:r>
              <a:rPr lang="da-DK" sz="1400" noProof="0" dirty="0"/>
              <a:t>Hvor meget skal jeg lave? 		– Mængde</a:t>
            </a:r>
          </a:p>
          <a:p>
            <a:r>
              <a:rPr lang="da-DK" sz="1400" noProof="0" dirty="0"/>
              <a:t>Hvem skal jeg lave det med?		– Personer</a:t>
            </a:r>
          </a:p>
          <a:p>
            <a:r>
              <a:rPr lang="da-DK" sz="1400" noProof="0" dirty="0"/>
              <a:t>Hvad skal jeg lave bagefter ?		– Næste indhold</a:t>
            </a:r>
          </a:p>
          <a:p>
            <a:r>
              <a:rPr lang="da-DK" sz="1400" noProof="0" dirty="0"/>
              <a:t>Hvem kan hjælpe mig, hvis jeg har brug for hjælp? </a:t>
            </a:r>
          </a:p>
          <a:p>
            <a:r>
              <a:rPr lang="da-DK" sz="1400" noProof="0" dirty="0"/>
              <a:t>Hvordan ved jeg at jeg har brug for hjælp?</a:t>
            </a:r>
          </a:p>
          <a:p>
            <a:endParaRPr lang="da-DK" sz="1400" noProof="0" dirty="0"/>
          </a:p>
          <a:p>
            <a:pPr marL="0" indent="0">
              <a:buNone/>
            </a:pPr>
            <a:r>
              <a:rPr lang="da-DK" sz="1400" b="1" noProof="0" dirty="0"/>
              <a:t>		Plan B</a:t>
            </a:r>
          </a:p>
          <a:p>
            <a:pPr marL="0" indent="0">
              <a:buNone/>
            </a:pPr>
            <a:r>
              <a:rPr lang="da-DK" sz="1400" b="1" noProof="0" dirty="0"/>
              <a:t>Målet er at spare batteriet, nedsætte stres og øge chancen for succes.</a:t>
            </a:r>
          </a:p>
          <a:p>
            <a:endParaRPr lang="da-DK" sz="1000" noProof="0" dirty="0"/>
          </a:p>
          <a:p>
            <a:endParaRPr lang="da-DK" sz="1000" noProof="0" dirty="0"/>
          </a:p>
        </p:txBody>
      </p:sp>
      <p:grpSp>
        <p:nvGrpSpPr>
          <p:cNvPr id="47" name="Group 19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8" name="Oval 20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8A1CA35-AEFC-8492-A695-71CE4B11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20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4461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/>
              <a:t>Konflikter, Stædighed og uretfærdighed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868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r>
              <a:rPr lang="da-DK" sz="1700" noProof="0" dirty="0"/>
              <a:t>Hvad er de tidlige tegn?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noProof="0" dirty="0"/>
              <a:t>Batteriet 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noProof="0" dirty="0"/>
              <a:t>Termometeret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noProof="0" dirty="0"/>
              <a:t>Undgå ”du” og ”skal” – ”røde flag”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noProof="0" dirty="0"/>
              <a:t>Time out – Følg op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noProof="0" dirty="0"/>
              <a:t>Italesæt følelser –spejling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noProof="0" dirty="0"/>
              <a:t>Uretfærdig – forskning 10 år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noProof="0" dirty="0"/>
              <a:t>Psykoedukation 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noProof="0" dirty="0"/>
              <a:t>De 10 H’er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noProof="0" dirty="0"/>
              <a:t>Eksternalisering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noProof="0" dirty="0"/>
              <a:t>Forklaring men ikke undskyldning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76FE5F6-21C6-680D-D7EA-ED43B0CECF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4687"/>
          <a:stretch/>
        </p:blipFill>
        <p:spPr>
          <a:xfrm>
            <a:off x="1647998" y="2385390"/>
            <a:ext cx="3530058" cy="389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6D69C1-B28B-8FBC-18A8-952BFD89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21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856034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42BA05-82BD-309D-388C-EB61AD83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800" noProof="0" dirty="0"/>
              <a:t>Eksplosioner og nedsmeltninger</a:t>
            </a:r>
          </a:p>
        </p:txBody>
      </p:sp>
      <p:pic>
        <p:nvPicPr>
          <p:cNvPr id="6" name="Picture 5" descr="En rød pinkode fastgøres på en kalenderdato">
            <a:extLst>
              <a:ext uri="{FF2B5EF4-FFF2-40B4-BE49-F238E27FC236}">
                <a16:creationId xmlns:a16="http://schemas.microsoft.com/office/drawing/2014/main" id="{1058E61A-AAA7-E6E8-EDFB-6F72D3B2B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773" r="-1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9AD4A9-ACCD-46B4-4969-601057166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da-DK" sz="1800" noProof="0" dirty="0"/>
              <a:t>Undgåelse</a:t>
            </a:r>
          </a:p>
          <a:p>
            <a:pPr lvl="1"/>
            <a:r>
              <a:rPr lang="da-DK" noProof="0" dirty="0"/>
              <a:t>Forberedelse </a:t>
            </a:r>
          </a:p>
          <a:p>
            <a:pPr lvl="1"/>
            <a:r>
              <a:rPr lang="da-DK" noProof="0" dirty="0"/>
              <a:t>Kalender</a:t>
            </a:r>
          </a:p>
          <a:p>
            <a:pPr lvl="1"/>
            <a:r>
              <a:rPr lang="da-DK" noProof="0" dirty="0"/>
              <a:t>De 10 H’er</a:t>
            </a:r>
          </a:p>
          <a:p>
            <a:pPr lvl="1"/>
            <a:r>
              <a:rPr lang="da-DK" noProof="0" dirty="0"/>
              <a:t>Tydelig kommunikation og aftaler</a:t>
            </a:r>
          </a:p>
          <a:p>
            <a:pPr lvl="1"/>
            <a:r>
              <a:rPr lang="da-DK" noProof="0" dirty="0"/>
              <a:t>Alarm</a:t>
            </a:r>
          </a:p>
          <a:p>
            <a:pPr lvl="1"/>
            <a:r>
              <a:rPr lang="da-DK" noProof="0" dirty="0"/>
              <a:t>Tidlige tegn </a:t>
            </a:r>
          </a:p>
          <a:p>
            <a:pPr lvl="1"/>
            <a:r>
              <a:rPr lang="da-DK" noProof="0" dirty="0"/>
              <a:t>Vaner og erfaringer</a:t>
            </a:r>
          </a:p>
          <a:p>
            <a:r>
              <a:rPr lang="da-DK" sz="1800" noProof="0" dirty="0"/>
              <a:t>Håndtering</a:t>
            </a:r>
          </a:p>
          <a:p>
            <a:pPr lvl="1"/>
            <a:r>
              <a:rPr lang="da-DK" noProof="0" dirty="0"/>
              <a:t>Time out - Pause</a:t>
            </a:r>
          </a:p>
          <a:p>
            <a:pPr lvl="1"/>
            <a:r>
              <a:rPr lang="da-DK" noProof="0" dirty="0"/>
              <a:t>Bevar roen</a:t>
            </a:r>
          </a:p>
          <a:p>
            <a:pPr lvl="1"/>
            <a:r>
              <a:rPr lang="da-DK" noProof="0" dirty="0"/>
              <a:t>Ikke tvinge det igennem - Nysgerrighed</a:t>
            </a:r>
          </a:p>
          <a:p>
            <a:pPr lvl="1"/>
            <a:r>
              <a:rPr lang="da-DK" noProof="0" dirty="0"/>
              <a:t>Følge op </a:t>
            </a:r>
          </a:p>
          <a:p>
            <a:pPr lvl="1"/>
            <a:r>
              <a:rPr lang="da-DK" noProof="0" dirty="0"/>
              <a:t>Undgå at ”fixe”</a:t>
            </a:r>
          </a:p>
          <a:p>
            <a:pPr lvl="1"/>
            <a:r>
              <a:rPr lang="da-DK" noProof="0" dirty="0"/>
              <a:t>Skærme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Billede 7">
            <a:extLst>
              <a:ext uri="{FF2B5EF4-FFF2-40B4-BE49-F238E27FC236}">
                <a16:creationId xmlns:a16="http://schemas.microsoft.com/office/drawing/2014/main" id="{C12AD76E-9F55-4211-524F-8DC642A79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0" y="0"/>
            <a:ext cx="4646726" cy="6857990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7BF1469-A7C8-56D0-0F71-E3354BFB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22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0650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a-DK" noProof="0" dirty="0"/>
              <a:t>Sanser </a:t>
            </a:r>
            <a:endParaRPr lang="da-DK" sz="2800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6" y="2093977"/>
            <a:ext cx="3345140" cy="1335023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Høre			</a:t>
            </a:r>
            <a:r>
              <a:rPr lang="da-DK" sz="1600" noProof="0" dirty="0"/>
              <a:t>Smage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Lugte			</a:t>
            </a:r>
            <a:r>
              <a:rPr lang="da-DK" sz="1600" noProof="0" dirty="0"/>
              <a:t>Balance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da-DK" sz="1600" noProof="0" dirty="0" err="1"/>
              <a:t>oprioceptiv</a:t>
            </a:r>
            <a:r>
              <a:rPr lang="da-DK" sz="1600" noProof="0" dirty="0"/>
              <a:t> 	Se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noProof="0" dirty="0"/>
              <a:t>For meget – for lidt	Føle</a:t>
            </a:r>
            <a:endParaRPr lang="da-DK" sz="16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2000" noProof="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645592" y="1650026"/>
            <a:ext cx="4073742" cy="4073742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35226089-876C-984C-8477-B301828CA7C4}"/>
              </a:ext>
            </a:extLst>
          </p:cNvPr>
          <p:cNvSpPr txBox="1">
            <a:spLocks/>
          </p:cNvSpPr>
          <p:nvPr/>
        </p:nvSpPr>
        <p:spPr>
          <a:xfrm>
            <a:off x="1472666" y="3510117"/>
            <a:ext cx="3192740" cy="1955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187" indent="-126187" defTabSz="630936">
              <a:spcBef>
                <a:spcPts val="828"/>
              </a:spcBef>
            </a:pPr>
            <a:r>
              <a:rPr lang="da-DK" sz="1600" noProof="0" dirty="0"/>
              <a:t>Viden om sansesensitivitet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noProof="0" dirty="0"/>
              <a:t>Batteriet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noProof="0" dirty="0"/>
              <a:t>Stres og sanser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noProof="0" dirty="0"/>
              <a:t>Tilføre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noProof="0" dirty="0"/>
              <a:t>Begrænse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noProof="0" dirty="0"/>
              <a:t>Sansesæt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noProof="0" dirty="0"/>
              <a:t>Alenetid – lade op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E7D0D6-E56C-5FF6-B85C-092193EE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23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8406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21147-6140-7C37-89A4-6FFEF1EE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5" y="322928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8800" noProof="0" dirty="0">
                <a:solidFill>
                  <a:schemeClr val="tx1"/>
                </a:solidFill>
              </a:rPr>
              <a:t>Søvn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82901DC-4D68-D560-2AF8-5F4E06CDF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EDB837-0EE0-01D5-2E4A-AEAD1E104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8" y="2105248"/>
            <a:ext cx="5165836" cy="38755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da-DK" sz="1400" noProof="0" dirty="0"/>
              <a:t>Formål med at sove?</a:t>
            </a:r>
          </a:p>
          <a:p>
            <a:pPr lvl="1"/>
            <a:r>
              <a:rPr lang="da-DK" sz="1200" noProof="0" dirty="0"/>
              <a:t>Blive udhvilet, lagre information, bedre hukommelse og koncentration – det hjælper på ADHD symptomer</a:t>
            </a:r>
          </a:p>
          <a:p>
            <a:r>
              <a:rPr lang="da-DK" sz="1400" noProof="0" dirty="0"/>
              <a:t>Faste rutiner og vaner</a:t>
            </a:r>
          </a:p>
          <a:p>
            <a:pPr lvl="1"/>
            <a:r>
              <a:rPr lang="da-DK" sz="1400" noProof="0" dirty="0"/>
              <a:t>Undgå kaffe, stimulanser, fed mad, elektronik</a:t>
            </a:r>
          </a:p>
          <a:p>
            <a:pPr lvl="1"/>
            <a:r>
              <a:rPr lang="da-DK" sz="1400" noProof="0" dirty="0"/>
              <a:t>Motion - Undgå at sove om dagen</a:t>
            </a:r>
          </a:p>
          <a:p>
            <a:pPr lvl="1"/>
            <a:r>
              <a:rPr lang="da-DK" sz="1400" noProof="0" dirty="0"/>
              <a:t>Faste tider både i seng og op igen</a:t>
            </a:r>
          </a:p>
          <a:p>
            <a:pPr lvl="1"/>
            <a:r>
              <a:rPr lang="da-DK" sz="1400" noProof="0" dirty="0"/>
              <a:t>Forberedelse</a:t>
            </a:r>
          </a:p>
          <a:p>
            <a:r>
              <a:rPr lang="da-DK" sz="1400" noProof="0" dirty="0"/>
              <a:t>Rammerne</a:t>
            </a:r>
          </a:p>
          <a:p>
            <a:pPr lvl="1"/>
            <a:r>
              <a:rPr lang="da-DK" sz="1400" noProof="0" dirty="0"/>
              <a:t>Luft ud - God seng - Ro og mørkt</a:t>
            </a:r>
          </a:p>
          <a:p>
            <a:pPr lvl="1"/>
            <a:r>
              <a:rPr lang="da-DK" sz="1400" noProof="0" dirty="0"/>
              <a:t>Brug kun sengen til at sove i</a:t>
            </a:r>
          </a:p>
          <a:p>
            <a:pPr lvl="1"/>
            <a:r>
              <a:rPr lang="da-DK" sz="1400" noProof="0" dirty="0"/>
              <a:t>Ingen snak om dagens udfordringer</a:t>
            </a:r>
          </a:p>
          <a:p>
            <a:pPr lvl="1"/>
            <a:r>
              <a:rPr lang="da-DK" sz="1400" noProof="0" dirty="0"/>
              <a:t>Brug ikke sengen som straf</a:t>
            </a:r>
          </a:p>
          <a:p>
            <a:r>
              <a:rPr lang="da-DK" sz="1400" noProof="0" dirty="0"/>
              <a:t>Tiltag</a:t>
            </a:r>
          </a:p>
          <a:p>
            <a:pPr lvl="1"/>
            <a:r>
              <a:rPr lang="da-DK" sz="1400" noProof="0" dirty="0"/>
              <a:t>Mindfulness – Lydbøger – Tyngdedyne</a:t>
            </a:r>
          </a:p>
          <a:p>
            <a:pPr lvl="1"/>
            <a:r>
              <a:rPr lang="da-DK" sz="1400" noProof="0" dirty="0"/>
              <a:t>Bodyscan – lyde – massage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FB6FB04-DA11-8CC2-45EA-40BFC17B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24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7341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noProof="0" dirty="0"/>
              <a:t>Kost – hvad er målet?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5" y="2223436"/>
            <a:ext cx="4723749" cy="371991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6187" indent="-126187" defTabSz="630936">
              <a:spcBef>
                <a:spcPts val="828"/>
              </a:spcBef>
            </a:pPr>
            <a:r>
              <a:rPr lang="da-DK" sz="1380" noProof="0" dirty="0"/>
              <a:t>Formål: energi, byggesten, stabilt blodsukker, en positiv situation?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noProof="0" dirty="0"/>
              <a:t>Inddragelse - valg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noProof="0" dirty="0"/>
              <a:t>God stemning 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noProof="0" dirty="0"/>
              <a:t>Rammerne – stol, bestik, placering, lyde, lugte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noProof="0" dirty="0"/>
              <a:t>Forberedelse 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noProof="0" dirty="0"/>
              <a:t>Portioner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noProof="0" dirty="0"/>
              <a:t>Morgenmad – start småt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noProof="0" dirty="0"/>
              <a:t>Madpakker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noProof="0" dirty="0">
                <a:latin typeface="Rockwell" panose="02060603020205020403" pitchFamily="18" charset="0"/>
              </a:rPr>
              <a:t>Selektivt spisende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24" y="2441991"/>
            <a:ext cx="3085132" cy="3085132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CD7F398-E0BB-5F11-4D61-7DA8B813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25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1332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659D79-549B-2A78-9045-1FA849B6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A4F78BB-A935-921F-585B-A5ED158CF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47D44F-580E-6842-F4F0-65EF1B495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noProof="0" dirty="0"/>
              <a:t>Bedre koncentrationen</a:t>
            </a:r>
          </a:p>
          <a:p>
            <a:r>
              <a:rPr lang="da-DK" noProof="0" dirty="0"/>
              <a:t>Overskudsenergi</a:t>
            </a:r>
          </a:p>
          <a:p>
            <a:r>
              <a:rPr lang="da-DK" noProof="0" dirty="0"/>
              <a:t>Regulering af søvn, appetit og følelser</a:t>
            </a:r>
          </a:p>
          <a:p>
            <a:r>
              <a:rPr lang="da-DK" noProof="0" dirty="0"/>
              <a:t>Fællesskab</a:t>
            </a:r>
          </a:p>
          <a:p>
            <a:r>
              <a:rPr lang="da-DK" noProof="0" dirty="0"/>
              <a:t>Små skridt – </a:t>
            </a:r>
            <a:r>
              <a:rPr lang="da-DK" noProof="0" dirty="0" err="1"/>
              <a:t>success</a:t>
            </a:r>
            <a:endParaRPr lang="da-DK" noProof="0" dirty="0"/>
          </a:p>
          <a:p>
            <a:r>
              <a:rPr lang="da-DK" noProof="0" dirty="0"/>
              <a:t>Bygges ind I hverdagen</a:t>
            </a:r>
          </a:p>
          <a:p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125979-0E92-1F39-C0A6-DE29338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26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4832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DBCE3A67-6670-6412-0032-62D21D6BA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FCEA2-8769-E346-76E2-1A68E55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>
                <a:solidFill>
                  <a:schemeClr val="tx1"/>
                </a:solidFill>
              </a:rPr>
              <a:t>Skole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B87DF-0E14-3629-1A35-E2B60F44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76" y="1993589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1700" noProof="0" dirty="0"/>
              <a:t>Nedsat tid og krav?</a:t>
            </a:r>
          </a:p>
          <a:p>
            <a:r>
              <a:rPr lang="da-DK" sz="1700" noProof="0" dirty="0"/>
              <a:t>Pauser – frikvarter - meningsfuldt</a:t>
            </a:r>
          </a:p>
          <a:p>
            <a:r>
              <a:rPr lang="da-DK" sz="1700" noProof="0" dirty="0"/>
              <a:t>Stole, hørebøffer, tangels, placering</a:t>
            </a:r>
          </a:p>
          <a:p>
            <a:r>
              <a:rPr lang="da-DK" sz="1700" noProof="0" dirty="0"/>
              <a:t>Tid til eksamener?</a:t>
            </a:r>
          </a:p>
          <a:p>
            <a:r>
              <a:rPr lang="da-DK" sz="1700" noProof="0" dirty="0"/>
              <a:t>Beskeder verbalt og visuelt </a:t>
            </a:r>
          </a:p>
          <a:p>
            <a:r>
              <a:rPr lang="da-DK" sz="1700" noProof="0" dirty="0"/>
              <a:t>Aftaler  </a:t>
            </a:r>
          </a:p>
          <a:p>
            <a:r>
              <a:rPr lang="da-DK" sz="1700" noProof="0" dirty="0"/>
              <a:t>Samarbejde og orientering </a:t>
            </a:r>
          </a:p>
          <a:p>
            <a:r>
              <a:rPr lang="da-DK" sz="1700" noProof="0" dirty="0"/>
              <a:t>Socialtræning</a:t>
            </a:r>
          </a:p>
          <a:p>
            <a:r>
              <a:rPr lang="da-DK" sz="1700" noProof="0" dirty="0"/>
              <a:t>Udmelding, lærer, forældre, elever?</a:t>
            </a:r>
          </a:p>
          <a:p>
            <a:r>
              <a:rPr lang="da-DK" sz="1700" noProof="0" dirty="0"/>
              <a:t>Støtte og modstand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2762D2D3-CC91-6F18-2A83-B77201E3EB16}"/>
              </a:ext>
            </a:extLst>
          </p:cNvPr>
          <p:cNvSpPr txBox="1"/>
          <p:nvPr/>
        </p:nvSpPr>
        <p:spPr>
          <a:xfrm>
            <a:off x="7808338" y="2980813"/>
            <a:ext cx="402139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700" noProof="0" dirty="0"/>
              <a:t>LEKTIER:</a:t>
            </a:r>
          </a:p>
          <a:p>
            <a:endParaRPr lang="da-DK" sz="1700" noProof="0" dirty="0"/>
          </a:p>
          <a:p>
            <a:r>
              <a:rPr lang="da-DK" sz="1700" noProof="0" dirty="0"/>
              <a:t>Planlægges – Fast tidspunkt og tid</a:t>
            </a:r>
          </a:p>
          <a:p>
            <a:r>
              <a:rPr lang="da-DK" sz="1700" noProof="0" dirty="0"/>
              <a:t>Forberedes – Timer</a:t>
            </a:r>
          </a:p>
          <a:p>
            <a:r>
              <a:rPr lang="da-DK" sz="1700" noProof="0" dirty="0"/>
              <a:t>Ro og skærmning</a:t>
            </a:r>
          </a:p>
          <a:p>
            <a:r>
              <a:rPr lang="da-DK" sz="1700" noProof="0" dirty="0"/>
              <a:t>Visuelt - De 10 H’er - Kalender - Alarm</a:t>
            </a:r>
          </a:p>
          <a:p>
            <a:r>
              <a:rPr lang="da-DK" sz="1700" noProof="0" dirty="0"/>
              <a:t>Batteriet - Mål</a:t>
            </a:r>
          </a:p>
          <a:p>
            <a:r>
              <a:rPr lang="da-DK" sz="1700" noProof="0" dirty="0"/>
              <a:t>Belønning - Gå efter succeser</a:t>
            </a:r>
          </a:p>
          <a:p>
            <a:r>
              <a:rPr lang="da-DK" sz="1700" noProof="0" dirty="0"/>
              <a:t>Modstand - Kan ikke selv gå i gang</a:t>
            </a:r>
          </a:p>
          <a:p>
            <a:r>
              <a:rPr lang="da-DK" sz="1700" noProof="0" dirty="0"/>
              <a:t>Uoverskueligt</a:t>
            </a:r>
            <a:r>
              <a:rPr lang="da-DK" sz="1800" noProof="0" dirty="0"/>
              <a:t>! Eksekutive funktioner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2859429-0DD7-8167-0687-56C05397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27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0007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42292-E298-BC24-E855-FB17D9EB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noProof="0" dirty="0"/>
              <a:t>Spil og elektronik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BB0027-F9D7-72E4-AC0B-D8CF88D7E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D7BB636-BE6C-8F66-3CFF-801BC8B1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1800" noProof="0" dirty="0"/>
              <a:t>Dopamin </a:t>
            </a:r>
            <a:r>
              <a:rPr lang="da-DK" sz="1800" noProof="0" dirty="0">
                <a:sym typeface="Wingdings" panose="05000000000000000000" pitchFamily="2" charset="2"/>
              </a:rPr>
              <a:t></a:t>
            </a:r>
            <a:endParaRPr lang="da-DK" sz="1800" noProof="0" dirty="0"/>
          </a:p>
          <a:p>
            <a:r>
              <a:rPr lang="da-DK" sz="1800" noProof="0" dirty="0"/>
              <a:t>Alarm - Struktur - Tidsplan</a:t>
            </a:r>
          </a:p>
          <a:p>
            <a:r>
              <a:rPr lang="da-DK" sz="1800" noProof="0" dirty="0"/>
              <a:t>Forberedelse </a:t>
            </a:r>
          </a:p>
          <a:p>
            <a:r>
              <a:rPr lang="da-DK" sz="1800" noProof="0" dirty="0"/>
              <a:t>Ydre regulering og rammer</a:t>
            </a:r>
          </a:p>
          <a:p>
            <a:r>
              <a:rPr lang="da-DK" sz="1800" noProof="0" dirty="0"/>
              <a:t>Tager tid - Glemmer alt andet</a:t>
            </a:r>
          </a:p>
          <a:p>
            <a:r>
              <a:rPr lang="da-DK" sz="1800" noProof="0" dirty="0"/>
              <a:t>Onlinespil - Isolation og socialt fællesskab</a:t>
            </a:r>
          </a:p>
          <a:p>
            <a:r>
              <a:rPr lang="da-DK" sz="1800" noProof="0" dirty="0"/>
              <a:t>Spejling af følelser – Konflikter - Forståelse</a:t>
            </a:r>
          </a:p>
          <a:p>
            <a:endParaRPr lang="da-DK" sz="1800" noProof="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0EC6BAA-0829-6D1D-226B-571CC5E3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28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44379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B0257A-D2E6-76BF-391F-9A7A0407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>
                <a:solidFill>
                  <a:schemeClr val="tx1"/>
                </a:solidFill>
              </a:rPr>
              <a:t>Samtaler, Job og kærester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4BBE2-D175-EC86-506B-BBAE84B2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2049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FD22A6-0939-E174-081F-1D3949A20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da-DK" noProof="0" dirty="0"/>
              <a:t>Udmelding</a:t>
            </a:r>
          </a:p>
          <a:p>
            <a:r>
              <a:rPr lang="da-DK" noProof="0" dirty="0"/>
              <a:t>Træning: afbryde, høre efter, tale om andres interesser, small talk, gensidig samtale</a:t>
            </a:r>
          </a:p>
          <a:p>
            <a:r>
              <a:rPr lang="da-DK" noProof="0" dirty="0"/>
              <a:t>Aftaler og tid</a:t>
            </a:r>
          </a:p>
          <a:p>
            <a:r>
              <a:rPr lang="da-DK" noProof="0" dirty="0"/>
              <a:t>Undskyld?</a:t>
            </a:r>
          </a:p>
          <a:p>
            <a:r>
              <a:rPr lang="da-DK" noProof="0" dirty="0"/>
              <a:t>Risici – overskride andres eller egne grænser</a:t>
            </a:r>
          </a:p>
          <a:p>
            <a:r>
              <a:rPr lang="da-DK" noProof="0" dirty="0" err="1"/>
              <a:t>TV-serier</a:t>
            </a:r>
            <a:r>
              <a:rPr lang="da-DK" noProof="0" dirty="0"/>
              <a:t>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C68104E-F1AF-88C7-4F52-E0801404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29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5617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91E44A-14C4-D03D-FEF2-03B55710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>
                <a:solidFill>
                  <a:schemeClr val="tx1"/>
                </a:solidFill>
              </a:rPr>
              <a:t>Hvad er </a:t>
            </a:r>
            <a:r>
              <a:rPr lang="da-DK" noProof="0" dirty="0" err="1">
                <a:solidFill>
                  <a:schemeClr val="tx1"/>
                </a:solidFill>
              </a:rPr>
              <a:t>AUtisme</a:t>
            </a:r>
            <a:r>
              <a:rPr lang="da-DK" noProof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5FA3EE3-C70D-87D6-96D3-7CD4AF72A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90B69-8B15-C771-906E-95E7F990D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08610">
              <a:spcBef>
                <a:spcPts val="1080"/>
              </a:spcBef>
            </a:pPr>
            <a:r>
              <a:rPr lang="da-DK" sz="1700" noProof="0" dirty="0"/>
              <a:t>Social interaktion og gensidighed</a:t>
            </a:r>
          </a:p>
          <a:p>
            <a:pPr marL="308610">
              <a:spcBef>
                <a:spcPts val="1080"/>
              </a:spcBef>
            </a:pPr>
            <a:r>
              <a:rPr lang="da-DK" sz="1700" noProof="0" dirty="0"/>
              <a:t>Restriktive og repetitive adfærdsmønstre</a:t>
            </a:r>
          </a:p>
          <a:p>
            <a:pPr marL="308610">
              <a:spcBef>
                <a:spcPts val="1080"/>
              </a:spcBef>
            </a:pPr>
            <a:r>
              <a:rPr lang="da-DK" sz="1700" noProof="0" dirty="0"/>
              <a:t>Sanser</a:t>
            </a:r>
          </a:p>
          <a:p>
            <a:pPr marL="308610">
              <a:spcBef>
                <a:spcPts val="1080"/>
              </a:spcBef>
            </a:pPr>
            <a:r>
              <a:rPr lang="da-DK" sz="1700" noProof="0" dirty="0"/>
              <a:t>Tidligere flere undergrupper</a:t>
            </a:r>
          </a:p>
          <a:p>
            <a:pPr marL="308610">
              <a:spcBef>
                <a:spcPts val="1080"/>
              </a:spcBef>
            </a:pPr>
            <a:r>
              <a:rPr lang="da-DK" sz="1700" noProof="0" dirty="0"/>
              <a:t>Regulering</a:t>
            </a:r>
          </a:p>
          <a:p>
            <a:pPr marL="308610">
              <a:spcBef>
                <a:spcPts val="1080"/>
              </a:spcBef>
            </a:pPr>
            <a:r>
              <a:rPr lang="da-DK" sz="1700" noProof="0" dirty="0"/>
              <a:t>Husker de negative oplevelse</a:t>
            </a:r>
          </a:p>
          <a:p>
            <a:pPr marL="308610">
              <a:spcBef>
                <a:spcPts val="1080"/>
              </a:spcBef>
            </a:pPr>
            <a:r>
              <a:rPr lang="da-DK" sz="1700" noProof="0" dirty="0"/>
              <a:t>Vedholdende</a:t>
            </a:r>
          </a:p>
          <a:p>
            <a:pPr marL="308610">
              <a:spcBef>
                <a:spcPts val="1080"/>
              </a:spcBef>
            </a:pPr>
            <a:r>
              <a:rPr lang="da-DK" sz="1700" noProof="0" dirty="0"/>
              <a:t>Detaljer</a:t>
            </a:r>
          </a:p>
          <a:p>
            <a:pPr marL="308610">
              <a:spcBef>
                <a:spcPts val="1080"/>
              </a:spcBef>
            </a:pPr>
            <a:r>
              <a:rPr lang="da-DK" sz="1700" noProof="0" dirty="0"/>
              <a:t>Udvikling</a:t>
            </a:r>
          </a:p>
          <a:p>
            <a:endParaRPr lang="da-DK" sz="1700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2AFF7B8-3E07-9158-6B6A-1742B1A7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72105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/>
              <a:t>Autisme – strategier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093976"/>
            <a:ext cx="3834581" cy="3909259"/>
          </a:xfrm>
        </p:spPr>
        <p:txBody>
          <a:bodyPr>
            <a:normAutofit fontScale="92500" lnSpcReduction="1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            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 historier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TV-serier</a:t>
            </a: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Få valg	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Fællesskab i interesser og styrker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Visuelt – tavle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Rutiner og bryde rutiner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Kalender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Pauser - alenetid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noProof="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noProof="0" dirty="0"/>
              <a:t>		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A02B8CD-E846-F502-C0F2-00FB2FFD8BF2}"/>
              </a:ext>
            </a:extLst>
          </p:cNvPr>
          <p:cNvSpPr txBox="1">
            <a:spLocks/>
          </p:cNvSpPr>
          <p:nvPr/>
        </p:nvSpPr>
        <p:spPr>
          <a:xfrm>
            <a:off x="8748948" y="2018619"/>
            <a:ext cx="3834581" cy="390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700" noProof="0" dirty="0"/>
              <a:t>            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Udmelding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Forberedelse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Forståelse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 – interesser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</a:t>
            </a:r>
            <a:r>
              <a:rPr lang="da-DK" sz="1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-spørgsmål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Spejling af følelser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Tilføre og begrænse stimuli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Termometer</a:t>
            </a:r>
            <a:r>
              <a:rPr lang="da-DK" sz="1700" noProof="0" dirty="0"/>
              <a:t>		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A3439-7DCA-D63F-97BD-A13C6F041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068" y="2385390"/>
            <a:ext cx="3364374" cy="3364374"/>
          </a:xfrm>
          <a:prstGeom prst="rect">
            <a:avLst/>
          </a:prstGeom>
        </p:spPr>
      </p:pic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1B6513C-DB81-FF6B-416E-6763DBAD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30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47276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C98BD159-DBDF-C126-42CB-2CE5FF146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3048" y="-314154"/>
            <a:ext cx="12191980" cy="6857989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5D9AA5-1313-B163-9908-B5F13B6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>
                <a:solidFill>
                  <a:schemeClr val="tx1"/>
                </a:solidFill>
              </a:rPr>
              <a:t>Kommunen - samarbejdspartnere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0B5D47-42D4-4C15-60D8-CB12672C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21408"/>
            <a:ext cx="303020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1700" noProof="0" dirty="0"/>
              <a:t>PPR</a:t>
            </a:r>
          </a:p>
          <a:p>
            <a:r>
              <a:rPr lang="da-DK" sz="1700" noProof="0" dirty="0"/>
              <a:t>Familieafdelingen</a:t>
            </a:r>
          </a:p>
          <a:p>
            <a:r>
              <a:rPr lang="da-DK" sz="1700" noProof="0" dirty="0"/>
              <a:t>Handicapafdelingen</a:t>
            </a:r>
          </a:p>
          <a:p>
            <a:r>
              <a:rPr lang="da-DK" sz="1700" noProof="0" dirty="0"/>
              <a:t>Jobcenteret</a:t>
            </a:r>
          </a:p>
          <a:p>
            <a:r>
              <a:rPr lang="da-DK" sz="1700" noProof="0" dirty="0"/>
              <a:t>Dialog</a:t>
            </a:r>
          </a:p>
          <a:p>
            <a:endParaRPr lang="da-DK" sz="1700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2AC7D3F1-03A6-F09B-19BA-5E45F6341D34}"/>
              </a:ext>
            </a:extLst>
          </p:cNvPr>
          <p:cNvSpPr txBox="1">
            <a:spLocks/>
          </p:cNvSpPr>
          <p:nvPr/>
        </p:nvSpPr>
        <p:spPr>
          <a:xfrm>
            <a:off x="5361629" y="2093975"/>
            <a:ext cx="3030204" cy="417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700" noProof="0" dirty="0"/>
              <a:t>Underretninger</a:t>
            </a:r>
          </a:p>
          <a:p>
            <a:r>
              <a:rPr lang="da-DK" sz="1700" noProof="0" dirty="0"/>
              <a:t>DUKH – den uvildige konsulent ordning på handicapområdet</a:t>
            </a:r>
          </a:p>
          <a:p>
            <a:r>
              <a:rPr lang="da-DK" sz="1700" noProof="0" dirty="0"/>
              <a:t>SPS</a:t>
            </a:r>
          </a:p>
          <a:p>
            <a:r>
              <a:rPr lang="da-DK" sz="1700" noProof="0" dirty="0"/>
              <a:t>Handicaptillæg SU</a:t>
            </a:r>
          </a:p>
          <a:p>
            <a:r>
              <a:rPr lang="da-DK" sz="1700" noProof="0" dirty="0"/>
              <a:t>Autisme-foreningen</a:t>
            </a:r>
          </a:p>
          <a:p>
            <a:endParaRPr lang="da-DK" sz="1700" noProof="0" dirty="0"/>
          </a:p>
          <a:p>
            <a:endParaRPr lang="da-DK" sz="1700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DC6FE5-3867-9B08-504A-3554DA73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31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3348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25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28298DC-5706-567A-C0F8-134D1A3F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dirty="0"/>
              <a:t>Take home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F436110-A18F-4051-A35C-BC7FA676B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361FF55-1032-1E1F-08BE-DEF390A2D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6112" y="642937"/>
            <a:ext cx="3452407" cy="3452407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64DE67-62D2-E45A-305A-D76B83722A90}"/>
              </a:ext>
            </a:extLst>
          </p:cNvPr>
          <p:cNvSpPr>
            <a:spLocks/>
          </p:cNvSpPr>
          <p:nvPr/>
        </p:nvSpPr>
        <p:spPr>
          <a:xfrm>
            <a:off x="1229711" y="872359"/>
            <a:ext cx="3250210" cy="322298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TRIVSEL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Forståelse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Nysgerrighed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Små skridt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man kan - ikke hvad man burde kunne!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skal du nu?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Pragmatisk tilgang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muligt?</a:t>
            </a:r>
            <a:endParaRPr lang="da-DK" sz="1600" noProof="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98B8C7-89D0-1C9E-B230-6E97A950B05D}"/>
              </a:ext>
            </a:extLst>
          </p:cNvPr>
          <p:cNvSpPr>
            <a:spLocks/>
          </p:cNvSpPr>
          <p:nvPr/>
        </p:nvSpPr>
        <p:spPr>
          <a:xfrm>
            <a:off x="8242445" y="872358"/>
            <a:ext cx="3159280" cy="322298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Forværring – husk det basale!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Hverdag – stress - comorbiditet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Søvn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Motion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Hjernen fungerer på en lidt anden måde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Termometer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</a:t>
            </a:r>
            <a:r>
              <a:rPr lang="da-DK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-spørgsmål</a:t>
            </a:r>
            <a:endParaRPr lang="da-DK" sz="1600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A948E70-FBC1-98EC-DDFC-16A7464A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32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1752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43FF06-BD1C-7969-1B68-7A26BC5D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3200" noProof="0" dirty="0">
                <a:effectLst/>
              </a:rPr>
              <a:t>Kernesymptomer 1</a:t>
            </a:r>
            <a:endParaRPr lang="da-DK" sz="3200" noProof="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71F491D-5389-B218-63A5-563DCB8A7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" r="-2" b="5899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A78BA7-AC03-4E85-A6F8-19885096C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852"/>
              </a:spcBef>
            </a:pPr>
            <a:r>
              <a:rPr lang="da-DK" sz="1200" b="1" noProof="0" dirty="0"/>
              <a:t>Social interaktion – det kan være:</a:t>
            </a:r>
          </a:p>
          <a:p>
            <a:r>
              <a:rPr lang="da-DK" sz="1200" b="0" i="0" noProof="0" dirty="0">
                <a:effectLst/>
                <a:highlight>
                  <a:srgbClr val="FFFFFF"/>
                </a:highlight>
              </a:rPr>
              <a:t>Søge mindre fælles opmærksomhed med andre og deling af glæde</a:t>
            </a:r>
          </a:p>
          <a:p>
            <a:r>
              <a:rPr lang="da-DK" sz="1200" b="0" i="0" noProof="0" dirty="0">
                <a:effectLst/>
                <a:highlight>
                  <a:srgbClr val="FFFFFF"/>
                </a:highlight>
              </a:rPr>
              <a:t>Sætte sig mindre ind i andres følelser og tanker</a:t>
            </a:r>
          </a:p>
          <a:p>
            <a:r>
              <a:rPr lang="da-DK" sz="1200" noProof="0" dirty="0">
                <a:highlight>
                  <a:srgbClr val="FFFFFF"/>
                </a:highlight>
              </a:rPr>
              <a:t>N</a:t>
            </a:r>
            <a:r>
              <a:rPr lang="da-DK" sz="1200" b="0" i="0" noProof="0" dirty="0">
                <a:effectLst/>
                <a:highlight>
                  <a:srgbClr val="FFFFFF"/>
                </a:highlight>
              </a:rPr>
              <a:t>edsat situationsfornemmelse </a:t>
            </a:r>
            <a:r>
              <a:rPr lang="da-DK" sz="1200" noProof="0" dirty="0">
                <a:highlight>
                  <a:srgbClr val="FFFFFF"/>
                </a:highlight>
              </a:rPr>
              <a:t>i forhold</a:t>
            </a:r>
            <a:r>
              <a:rPr lang="da-DK" sz="1200" b="0" i="0" noProof="0" dirty="0">
                <a:effectLst/>
                <a:highlight>
                  <a:srgbClr val="FFFFFF"/>
                </a:highlight>
              </a:rPr>
              <a:t> til alder</a:t>
            </a:r>
          </a:p>
          <a:p>
            <a:r>
              <a:rPr lang="da-DK" sz="1200" b="0" i="0" noProof="0" dirty="0">
                <a:effectLst/>
                <a:highlight>
                  <a:srgbClr val="FFFFFF"/>
                </a:highlight>
              </a:rPr>
              <a:t>Nedsat naturligt samspil med andre</a:t>
            </a:r>
          </a:p>
          <a:p>
            <a:r>
              <a:rPr lang="da-DK" sz="1200" b="0" i="0" noProof="0" dirty="0">
                <a:effectLst/>
                <a:highlight>
                  <a:srgbClr val="FFFFFF"/>
                </a:highlight>
              </a:rPr>
              <a:t>Svært ved tilpasse sig krav i sociale situationer, regler, ”politimand”</a:t>
            </a:r>
          </a:p>
          <a:p>
            <a:r>
              <a:rPr lang="da-DK" sz="1200" b="0" i="0" noProof="0" dirty="0">
                <a:effectLst/>
                <a:highlight>
                  <a:srgbClr val="FFFFFF"/>
                </a:highlight>
              </a:rPr>
              <a:t>Deler mindre spontant med andre</a:t>
            </a:r>
          </a:p>
          <a:p>
            <a:r>
              <a:rPr lang="da-DK" sz="1200" b="0" i="0" noProof="0" dirty="0">
                <a:effectLst/>
                <a:highlight>
                  <a:srgbClr val="FFFFFF"/>
                </a:highlight>
              </a:rPr>
              <a:t>Vanskeligheder med fælles leg og interesser med jævnaldrende</a:t>
            </a:r>
          </a:p>
          <a:p>
            <a:r>
              <a:rPr lang="da-DK" sz="1200" b="0" i="0" noProof="0" dirty="0">
                <a:effectLst/>
                <a:highlight>
                  <a:srgbClr val="FFFFFF"/>
                </a:highlight>
              </a:rPr>
              <a:t>Nedsat øjenkontakt, mimik og gestik til at kommunikere med andre</a:t>
            </a:r>
          </a:p>
          <a:p>
            <a:pPr marL="0">
              <a:spcBef>
                <a:spcPts val="852"/>
              </a:spcBef>
            </a:pPr>
            <a:endParaRPr lang="da-DK" sz="1200" b="1" noProof="0" dirty="0"/>
          </a:p>
          <a:p>
            <a:pPr marL="0">
              <a:spcBef>
                <a:spcPts val="852"/>
              </a:spcBef>
            </a:pPr>
            <a:endParaRPr lang="da-DK" sz="1200" b="1" noProof="0" dirty="0"/>
          </a:p>
          <a:p>
            <a:endParaRPr lang="da-DK" sz="1200" noProof="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526A88E-9F28-F8AD-DBA1-C7914FB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72549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noProof="0" dirty="0"/>
              <a:t>Kernesymptomer 2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r="10680" b="-2"/>
          <a:stretch/>
        </p:blipFill>
        <p:spPr>
          <a:xfrm>
            <a:off x="633999" y="640080"/>
            <a:ext cx="4794199" cy="558810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864"/>
              </a:spcBef>
            </a:pPr>
            <a:r>
              <a:rPr lang="da-DK" sz="1700" b="1" noProof="0" dirty="0"/>
              <a:t>Kommunikation – det kan være:</a:t>
            </a:r>
          </a:p>
          <a:p>
            <a:r>
              <a:rPr lang="da-DK" sz="1700" noProof="0" dirty="0">
                <a:highlight>
                  <a:srgbClr val="FFFFFF"/>
                </a:highlight>
              </a:rPr>
              <a:t>F</a:t>
            </a:r>
            <a:r>
              <a:rPr lang="da-DK" sz="1700" b="0" i="0" noProof="0" dirty="0">
                <a:effectLst/>
                <a:highlight>
                  <a:srgbClr val="FFFFFF"/>
                </a:highlight>
              </a:rPr>
              <a:t>orsinket udvikling af sproget fx uden kompenserende strategier</a:t>
            </a:r>
          </a:p>
          <a:p>
            <a:r>
              <a:rPr lang="da-DK" sz="1700" b="0" i="0" noProof="0" dirty="0">
                <a:effectLst/>
                <a:highlight>
                  <a:srgbClr val="FFFFFF"/>
                </a:highlight>
              </a:rPr>
              <a:t>At sproget primært </a:t>
            </a:r>
            <a:r>
              <a:rPr lang="da-DK" sz="1700" noProof="0" dirty="0">
                <a:highlight>
                  <a:srgbClr val="FFFFFF"/>
                </a:highlight>
              </a:rPr>
              <a:t>bruges </a:t>
            </a:r>
            <a:r>
              <a:rPr lang="da-DK" sz="1700" b="0" i="0" noProof="0" dirty="0">
                <a:effectLst/>
                <a:highlight>
                  <a:srgbClr val="FFFFFF"/>
                </a:highlight>
              </a:rPr>
              <a:t>til at henvende sig til andre ved behov for hjælp</a:t>
            </a:r>
            <a:r>
              <a:rPr lang="da-DK" sz="1700" noProof="0" dirty="0">
                <a:highlight>
                  <a:srgbClr val="FFFFFF"/>
                </a:highlight>
              </a:rPr>
              <a:t>.</a:t>
            </a:r>
            <a:endParaRPr lang="da-DK" sz="1700" b="0" i="0" noProof="0" dirty="0">
              <a:effectLst/>
              <a:highlight>
                <a:srgbClr val="FFFFFF"/>
              </a:highlight>
            </a:endParaRPr>
          </a:p>
          <a:p>
            <a:r>
              <a:rPr lang="da-DK" sz="1700" b="0" i="0" noProof="0" dirty="0">
                <a:effectLst/>
                <a:highlight>
                  <a:srgbClr val="FFFFFF"/>
                </a:highlight>
              </a:rPr>
              <a:t>At sproget bruges i mindre grad til at indgå i en gensidig dialog. </a:t>
            </a:r>
          </a:p>
          <a:p>
            <a:r>
              <a:rPr lang="da-DK" sz="1700" noProof="0" dirty="0">
                <a:highlight>
                  <a:srgbClr val="FFFFFF"/>
                </a:highlight>
              </a:rPr>
              <a:t>At s</a:t>
            </a:r>
            <a:r>
              <a:rPr lang="da-DK" sz="1700" b="0" i="0" noProof="0" dirty="0">
                <a:effectLst/>
                <a:highlight>
                  <a:srgbClr val="FFFFFF"/>
                </a:highlight>
              </a:rPr>
              <a:t>proget benyttes mindre til at "hyggesnakke”</a:t>
            </a:r>
          </a:p>
          <a:p>
            <a:r>
              <a:rPr lang="da-DK" sz="1700" b="0" i="0" noProof="0" dirty="0">
                <a:effectLst/>
                <a:highlight>
                  <a:srgbClr val="FFFFFF"/>
                </a:highlight>
              </a:rPr>
              <a:t>At det er svært at kommunikere om følelser </a:t>
            </a:r>
          </a:p>
          <a:p>
            <a:r>
              <a:rPr lang="da-DK" sz="1700" noProof="0" dirty="0">
                <a:highlight>
                  <a:srgbClr val="FFFFFF"/>
                </a:highlight>
              </a:rPr>
              <a:t>K</a:t>
            </a:r>
            <a:r>
              <a:rPr lang="da-DK" sz="1700" b="0" i="0" noProof="0" dirty="0">
                <a:effectLst/>
                <a:highlight>
                  <a:srgbClr val="FFFFFF"/>
                </a:highlight>
              </a:rPr>
              <a:t>an være formelt og gammelklogt, evt. med en tendens til at sige fraser.</a:t>
            </a:r>
          </a:p>
          <a:p>
            <a:r>
              <a:rPr lang="da-DK" sz="1700" noProof="0" dirty="0" err="1">
                <a:highlight>
                  <a:srgbClr val="FFFFFF"/>
                </a:highlight>
              </a:rPr>
              <a:t>E</a:t>
            </a:r>
            <a:r>
              <a:rPr lang="da-DK" sz="1700" b="0" i="0" noProof="0" dirty="0" err="1">
                <a:effectLst/>
                <a:highlight>
                  <a:srgbClr val="FFFFFF"/>
                </a:highlight>
              </a:rPr>
              <a:t>kkolalli</a:t>
            </a:r>
            <a:endParaRPr lang="da-DK" sz="1700" b="0" i="0" noProof="0" dirty="0">
              <a:effectLst/>
              <a:highlight>
                <a:srgbClr val="FFFFFF"/>
              </a:highlight>
            </a:endParaRPr>
          </a:p>
          <a:p>
            <a:pPr marL="0">
              <a:spcBef>
                <a:spcPts val="864"/>
              </a:spcBef>
            </a:pPr>
            <a:endParaRPr lang="da-DK" sz="1700" b="1" noProof="0" dirty="0"/>
          </a:p>
          <a:p>
            <a:pPr marL="0">
              <a:spcBef>
                <a:spcPts val="864"/>
              </a:spcBef>
            </a:pPr>
            <a:endParaRPr lang="da-DK" sz="1700" noProof="0" dirty="0"/>
          </a:p>
          <a:p>
            <a:endParaRPr lang="da-DK" sz="1700" noProof="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0F92C72-CAB7-FE16-2CBA-401CBD00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5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832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noProof="0" dirty="0"/>
              <a:t>Kernesymptomer 3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r="699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/>
          </p:cNvSpPr>
          <p:nvPr/>
        </p:nvSpPr>
        <p:spPr>
          <a:xfrm>
            <a:off x="6400799" y="2121408"/>
            <a:ext cx="529958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Bef>
                <a:spcPts val="864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da-DK" b="1" noProof="0" dirty="0"/>
              <a:t>Restriktive og repetitive adfærdsmønstre  – det kan være:</a:t>
            </a: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da-DK" noProof="0" dirty="0">
                <a:highlight>
                  <a:srgbClr val="FFFFFF"/>
                </a:highlight>
              </a:rPr>
              <a:t>Særlige rutiner og vaner</a:t>
            </a: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da-DK" noProof="0" dirty="0">
                <a:highlight>
                  <a:srgbClr val="FFFFFF"/>
                </a:highlight>
              </a:rPr>
              <a:t>Særinteresser eller intense interesser som fylder i varierende grad i hverdagen</a:t>
            </a: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da-DK" noProof="0" dirty="0">
                <a:highlight>
                  <a:srgbClr val="FFFFFF"/>
                </a:highlight>
              </a:rPr>
              <a:t>Mange børn og unge med autismespektrumforstyrrelse har særlige sansemæssige udfordringer. </a:t>
            </a:r>
            <a:endParaRPr lang="da-DK" b="1" noProof="0" dirty="0"/>
          </a:p>
          <a:p>
            <a:pPr indent="-182880" defTabSz="914400">
              <a:lnSpc>
                <a:spcPct val="90000"/>
              </a:lnSpc>
              <a:spcBef>
                <a:spcPts val="864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da-DK" noProof="0" dirty="0"/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da-DK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6F75DA8-52A6-5E93-9E29-62AA78F73E8F}"/>
              </a:ext>
            </a:extLst>
          </p:cNvPr>
          <p:cNvSpPr>
            <a:spLocks/>
          </p:cNvSpPr>
          <p:nvPr/>
        </p:nvSpPr>
        <p:spPr>
          <a:xfrm>
            <a:off x="6154671" y="2385390"/>
            <a:ext cx="3773702" cy="36178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658368">
              <a:spcBef>
                <a:spcPts val="864"/>
              </a:spcBef>
              <a:buNone/>
            </a:pPr>
            <a:endParaRPr lang="da-DK" sz="144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341DF5-F295-1C5E-6584-7CFD20A1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6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3559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da-DK" noProof="0" dirty="0">
                <a:solidFill>
                  <a:schemeClr val="tx1"/>
                </a:solidFill>
                <a:effectLst/>
              </a:rPr>
              <a:t>Eksekutive funktioner</a:t>
            </a:r>
            <a:endParaRPr lang="da-DK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682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160020" indent="0">
              <a:buNone/>
            </a:pPr>
            <a:r>
              <a:rPr lang="da-DK" sz="1000" noProof="0" dirty="0"/>
              <a:t>Arbejdshukommelse: hukommelse, hovedregning – hjernes mentale arbejdsbord.</a:t>
            </a:r>
          </a:p>
          <a:p>
            <a:pPr marL="160020" lvl="0" indent="0">
              <a:buNone/>
            </a:pPr>
            <a:endParaRPr lang="da-DK" sz="1000" noProof="0" dirty="0"/>
          </a:p>
          <a:p>
            <a:pPr marL="160020" lvl="0" indent="0">
              <a:buNone/>
            </a:pPr>
            <a:r>
              <a:rPr lang="da-DK" sz="1000" noProof="0" dirty="0"/>
              <a:t>Hæmmende: Impulskontrol, følelseskontrol, lystkontrol, tankekontrol – evnen til at bremse og modstå fristelser og impulser.</a:t>
            </a:r>
          </a:p>
          <a:p>
            <a:pPr marL="160020" lvl="0" indent="0">
              <a:buNone/>
            </a:pPr>
            <a:endParaRPr lang="da-DK" sz="1000" noProof="0" dirty="0"/>
          </a:p>
          <a:p>
            <a:pPr marL="160020" lvl="0" indent="0">
              <a:buNone/>
            </a:pPr>
            <a:r>
              <a:rPr lang="da-DK" sz="1000" noProof="0" dirty="0"/>
              <a:t>Kognitiv fleksibilitet: Fleksibilitet, koncentration, planlægning, igangsætning, strukturering, afslutte opgaver, selvmonitorering – evnen til at finde nye løsninger, tænke kreativ og skifte strategier.</a:t>
            </a:r>
          </a:p>
          <a:p>
            <a:pPr marL="160020" lvl="0" indent="0">
              <a:buNone/>
            </a:pPr>
            <a:endParaRPr lang="da-DK" sz="1000" noProof="0" dirty="0"/>
          </a:p>
          <a:p>
            <a:pPr marL="160020" lvl="0" indent="0">
              <a:buNone/>
            </a:pPr>
            <a:r>
              <a:rPr lang="da-DK" sz="1000" noProof="0" dirty="0"/>
              <a:t>De påvirker hinanden.</a:t>
            </a:r>
          </a:p>
          <a:p>
            <a:endParaRPr lang="da-DK" sz="1000" noProof="0" dirty="0"/>
          </a:p>
          <a:p>
            <a:pPr marL="342900" lvl="0"/>
            <a:endParaRPr lang="da-DK" sz="1000" noProof="0" dirty="0">
              <a:effectLst/>
            </a:endParaRPr>
          </a:p>
          <a:p>
            <a:endParaRPr lang="da-DK" sz="1000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98FD70-2DA4-806F-43C2-47B62604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7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0015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13494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da-DK" noProof="0" dirty="0">
                <a:solidFill>
                  <a:schemeClr val="tx1"/>
                </a:solidFill>
              </a:rPr>
              <a:t>Begavelse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682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231924"/>
            <a:ext cx="4920019" cy="394027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da-DK" sz="1600" noProof="0" dirty="0"/>
              <a:t>Sprogligt - bibliotekaren</a:t>
            </a:r>
          </a:p>
          <a:p>
            <a:pPr marL="342900" lvl="0"/>
            <a:r>
              <a:rPr lang="da-DK" sz="1600" noProof="0" dirty="0"/>
              <a:t>Visuelt - arkitekten</a:t>
            </a:r>
          </a:p>
          <a:p>
            <a:pPr marL="342900" lvl="0"/>
            <a:r>
              <a:rPr lang="da-DK" sz="1600" noProof="0" dirty="0" err="1"/>
              <a:t>Ræssonering</a:t>
            </a:r>
            <a:r>
              <a:rPr lang="da-DK" sz="1600" noProof="0" dirty="0"/>
              <a:t> - detektiven</a:t>
            </a:r>
          </a:p>
          <a:p>
            <a:pPr marL="342900" lvl="0"/>
            <a:r>
              <a:rPr lang="da-DK" sz="1600" noProof="0" dirty="0"/>
              <a:t>Arbejdshukommelse - holdlederen</a:t>
            </a:r>
          </a:p>
          <a:p>
            <a:pPr marL="342900" lvl="0"/>
            <a:r>
              <a:rPr lang="da-DK" sz="1600" noProof="0" dirty="0"/>
              <a:t>Hastighed - kassemedarbejderen</a:t>
            </a:r>
          </a:p>
          <a:p>
            <a:pPr marL="342900" lvl="0"/>
            <a:endParaRPr lang="da-DK" sz="1600" noProof="0" dirty="0"/>
          </a:p>
          <a:p>
            <a:pPr marL="342900" lvl="0"/>
            <a:r>
              <a:rPr lang="da-DK" sz="1600" noProof="0" dirty="0"/>
              <a:t>Begavelse, autisme og funktionsniveau</a:t>
            </a:r>
          </a:p>
          <a:p>
            <a:pPr marL="342900" lvl="0"/>
            <a:r>
              <a:rPr lang="da-DK" sz="1600" noProof="0" dirty="0" err="1"/>
              <a:t>Savant</a:t>
            </a:r>
            <a:r>
              <a:rPr lang="da-DK" sz="1600" noProof="0" dirty="0"/>
              <a:t> </a:t>
            </a:r>
            <a:r>
              <a:rPr lang="da-DK" sz="1600" noProof="0" dirty="0" err="1"/>
              <a:t>syndrome</a:t>
            </a:r>
            <a:r>
              <a:rPr lang="da-DK" sz="1600" noProof="0" dirty="0"/>
              <a:t> – øer af viden</a:t>
            </a:r>
          </a:p>
          <a:p>
            <a:pPr marL="342900" lvl="0"/>
            <a:r>
              <a:rPr lang="da-DK" sz="1600" noProof="0" dirty="0"/>
              <a:t>Teori og praksis</a:t>
            </a:r>
          </a:p>
          <a:p>
            <a:endParaRPr lang="da-DK" sz="1900" noProof="0" dirty="0"/>
          </a:p>
          <a:p>
            <a:pPr marL="342900" lvl="0"/>
            <a:endParaRPr lang="da-DK" sz="1900" noProof="0" dirty="0">
              <a:effectLst/>
            </a:endParaRPr>
          </a:p>
          <a:p>
            <a:endParaRPr lang="da-DK" sz="1900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B60B0B-9B42-A61D-E94D-38ACFB31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8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1565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 noProof="0" dirty="0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da-DK" noProof="0" dirty="0">
                <a:solidFill>
                  <a:schemeClr val="tx1"/>
                </a:solidFill>
              </a:rPr>
              <a:t>Opmærksomhed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noProof="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773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noProof="0" dirty="0"/>
              <a:t>Hyperfokus</a:t>
            </a:r>
          </a:p>
          <a:p>
            <a:r>
              <a:rPr lang="da-DK" noProof="0" dirty="0"/>
              <a:t>Delt opmærksomhed</a:t>
            </a:r>
          </a:p>
          <a:p>
            <a:r>
              <a:rPr lang="da-DK" noProof="0" dirty="0"/>
              <a:t>Vedvarende opmærksomhed</a:t>
            </a:r>
          </a:p>
          <a:p>
            <a:r>
              <a:rPr lang="da-DK" noProof="0" dirty="0"/>
              <a:t>Opmærksomhedsskift</a:t>
            </a:r>
          </a:p>
          <a:p>
            <a:endParaRPr lang="da-DK" noProof="0" dirty="0"/>
          </a:p>
          <a:p>
            <a:r>
              <a:rPr lang="da-DK" noProof="0" dirty="0"/>
              <a:t>Forstyrret opmærksomhed – opmærksomhedsforstyrrelse</a:t>
            </a:r>
          </a:p>
          <a:p>
            <a:r>
              <a:rPr lang="da-DK" noProof="0" dirty="0"/>
              <a:t>40-50 % har ADHD/ADD</a:t>
            </a:r>
          </a:p>
          <a:p>
            <a:pPr marL="342900" lvl="0"/>
            <a:endParaRPr lang="da-DK" noProof="0" dirty="0">
              <a:effectLst/>
            </a:endParaRPr>
          </a:p>
          <a:p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E6725FD-6808-7304-6998-E97F0F78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noProof="0" smtClean="0"/>
              <a:t>9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84129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Træ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æ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æ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TM03090434[[fn=Trætype]]</Template>
  <TotalTime>1234</TotalTime>
  <Words>1644</Words>
  <Application>Microsoft Office PowerPoint</Application>
  <PresentationFormat>Widescreen</PresentationFormat>
  <Paragraphs>406</Paragraphs>
  <Slides>32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40" baseType="lpstr">
      <vt:lpstr>Aptos</vt:lpstr>
      <vt:lpstr>Calibri</vt:lpstr>
      <vt:lpstr>Rockwell</vt:lpstr>
      <vt:lpstr>Rockwell Condensed</vt:lpstr>
      <vt:lpstr>Rockwell Extra Bold</vt:lpstr>
      <vt:lpstr>Symbol</vt:lpstr>
      <vt:lpstr>Wingdings</vt:lpstr>
      <vt:lpstr>Trætype</vt:lpstr>
      <vt:lpstr>Autisme psykoedukation</vt:lpstr>
      <vt:lpstr>Hvad er Autisme?</vt:lpstr>
      <vt:lpstr>Hvad er AUtisme?</vt:lpstr>
      <vt:lpstr>Kernesymptomer 1</vt:lpstr>
      <vt:lpstr>Kernesymptomer 2</vt:lpstr>
      <vt:lpstr>Kernesymptomer 3</vt:lpstr>
      <vt:lpstr>Eksekutive funktioner</vt:lpstr>
      <vt:lpstr>Begavelse</vt:lpstr>
      <vt:lpstr>Opmærksomhed</vt:lpstr>
      <vt:lpstr>Bottum up – top down</vt:lpstr>
      <vt:lpstr>Fleksibilitet - FORESTILLINGSEVNE</vt:lpstr>
      <vt:lpstr>Autisme og piger – Profil?</vt:lpstr>
      <vt:lpstr>Batteriet</vt:lpstr>
      <vt:lpstr>AUtisme og comorbiditet</vt:lpstr>
      <vt:lpstr>Autisme – Indsats</vt:lpstr>
      <vt:lpstr>Autisme og termometeret</vt:lpstr>
      <vt:lpstr>Hverdag – stress - comorbiditet</vt:lpstr>
      <vt:lpstr>Hverdag – stress - comobiditet</vt:lpstr>
      <vt:lpstr>Autisme og strategier</vt:lpstr>
      <vt:lpstr>Hv-spørgsmål</vt:lpstr>
      <vt:lpstr>Konflikter, Stædighed og uretfærdighed</vt:lpstr>
      <vt:lpstr>Eksplosioner og nedsmeltninger</vt:lpstr>
      <vt:lpstr>Sanser </vt:lpstr>
      <vt:lpstr>Søvn</vt:lpstr>
      <vt:lpstr>Kost – hvad er målet?</vt:lpstr>
      <vt:lpstr>Motion</vt:lpstr>
      <vt:lpstr>Skole</vt:lpstr>
      <vt:lpstr>Spil og elektronik</vt:lpstr>
      <vt:lpstr>Samtaler, Job og kærester</vt:lpstr>
      <vt:lpstr>Autisme – strategier</vt:lpstr>
      <vt:lpstr>Kommunen - samarbejdspartnere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ADHD/ADD psykoedukation</dc:title>
  <dc:creator>Morten Ørnstrup</dc:creator>
  <cp:lastModifiedBy>Morten Ørnstrup</cp:lastModifiedBy>
  <cp:revision>23</cp:revision>
  <dcterms:created xsi:type="dcterms:W3CDTF">2023-02-14T16:18:05Z</dcterms:created>
  <dcterms:modified xsi:type="dcterms:W3CDTF">2026-04-17T09:49:14Z</dcterms:modified>
</cp:coreProperties>
</file>